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Lato"/>
      <p:regular r:id="rId17"/>
      <p:bold r:id="rId18"/>
      <p:italic r:id="rId19"/>
      <p:boldItalic r:id="rId20"/>
    </p:embeddedFont>
    <p:embeddedFont>
      <p:font typeface="Roboto Condensed"/>
      <p:regular r:id="rId21"/>
      <p:bold r:id="rId22"/>
      <p:italic r:id="rId23"/>
      <p:boldItalic r:id="rId24"/>
    </p:embeddedFont>
    <p:embeddedFont>
      <p:font typeface="Katibeh"/>
      <p:regular r:id="rId25"/>
    </p:embeddedFont>
    <p:embeddedFont>
      <p:font typeface="Roboto Condensed Light"/>
      <p:regular r:id="rId26"/>
      <p:bold r:id="rId27"/>
      <p:italic r:id="rId28"/>
      <p:boldItalic r:id="rId29"/>
    </p:embeddedFont>
    <p:embeddedFont>
      <p:font typeface="Work Sans"/>
      <p:regular r:id="rId30"/>
      <p:bold r:id="rId31"/>
      <p:italic r:id="rId32"/>
      <p:boldItalic r:id="rId33"/>
    </p:embeddedFont>
    <p:embeddedFont>
      <p:font typeface="Questrial"/>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2C1518-E249-43E1-8777-94CB6314AB45}">
  <a:tblStyle styleId="{A72C1518-E249-43E1-8777-94CB6314AB45}"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692703B-C913-4971-8FE1-6898EC5E364F}"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RobotoCondensed-bold.fntdata"/><Relationship Id="rId21" Type="http://schemas.openxmlformats.org/officeDocument/2006/relationships/font" Target="fonts/RobotoCondensed-regular.fntdata"/><Relationship Id="rId24" Type="http://schemas.openxmlformats.org/officeDocument/2006/relationships/font" Target="fonts/RobotoCondensed-boldItalic.fntdata"/><Relationship Id="rId23" Type="http://schemas.openxmlformats.org/officeDocument/2006/relationships/font" Target="fonts/RobotoCondense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CondensedLight-regular.fntdata"/><Relationship Id="rId25" Type="http://schemas.openxmlformats.org/officeDocument/2006/relationships/font" Target="fonts/Katibeh-regular.fntdata"/><Relationship Id="rId28" Type="http://schemas.openxmlformats.org/officeDocument/2006/relationships/font" Target="fonts/RobotoCondensedLight-italic.fntdata"/><Relationship Id="rId27" Type="http://schemas.openxmlformats.org/officeDocument/2006/relationships/font" Target="fonts/RobotoCondensed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Condensed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bold.fntdata"/><Relationship Id="rId30" Type="http://schemas.openxmlformats.org/officeDocument/2006/relationships/font" Target="fonts/WorkSans-regular.fntdata"/><Relationship Id="rId11" Type="http://schemas.openxmlformats.org/officeDocument/2006/relationships/slide" Target="slides/slide6.xml"/><Relationship Id="rId33" Type="http://schemas.openxmlformats.org/officeDocument/2006/relationships/font" Target="fonts/WorkSans-boldItalic.fntdata"/><Relationship Id="rId10" Type="http://schemas.openxmlformats.org/officeDocument/2006/relationships/slide" Target="slides/slide5.xml"/><Relationship Id="rId32" Type="http://schemas.openxmlformats.org/officeDocument/2006/relationships/font" Target="fonts/WorkSans-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Questrial-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ato-regular.fntdata"/><Relationship Id="rId16" Type="http://schemas.openxmlformats.org/officeDocument/2006/relationships/slide" Target="slides/slide11.xml"/><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2009e584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2009e584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15dfc09ef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15dfc09ef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a15dfc09ef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a15dfc09ef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Crisis Crusaders is a nonprofit consulting organization based in the United States that specializes in crisis management and response, and supports NGOs around the world. We have 20 total members in our organization, 5 of whom have been mobilized to respond to the current crisis that you will hear more about in the next slide. Our team and our roles have been outlined here: Maheen is our data analyst and software developer, Tabassum is an Information Assurance Analyst, Steph is our Project Manager, Patrick is the Head Consultant, and I am serving as the Communications Specialist for this project. You will hear more from each of them as the presentation continues.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a15dfc09ef_0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a15dfc09ef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provide some context, you all are the Senior Management Team for Charity Health Network, a healthcare organization in Sierra Leone that is currently experiencing a severe Ebola outbreak. Charity Health Network’s current methods of storing and sharing data lack the security and efficiency required to manage the crisis, and so we have been asked by your Head of Operations to assist in the scaling-up phase by proposing a technology solution that can enhance your organization’s ability to mitigate the Ebola crisis. We’ve done our research, we have a recommendation, and we are here to seek your approval to move forward with our plan.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15dfc09ef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a15dfc09ef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a15dfc09ef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a15dfc09ef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a15dfc09ef_0_1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a15dfc09ef_0_1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solution is the build an app called CrisisCare to store ebola data. CHN’s current methods of storing data in spreadsheets will be improved by storing to the cloud. As Tabbassum mentioned, we will be using AWS to easily share sensitive data with other partner NGOs, as it </a:t>
            </a:r>
            <a:r>
              <a:rPr lang="en">
                <a:solidFill>
                  <a:schemeClr val="dk1"/>
                </a:solidFill>
              </a:rPr>
              <a:t>allows for quick and secure data transfers. Crisis Crusaders will be able to provide in-house data analytics to help stop the spread of new Ebola outbreaks. The app will allow for the simplification, standardization, and security of tracking Ebola data for CHN.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a15dfc09ef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a15dfc09ef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our budget, CHN will have to pay a total amount of about $430,000. This is comprised of one-time costs like a selection process, software, and employee expenses, which is high since it includes the cost of getting a third party app. Recurring costs include hiring two local cloud engineers to maintain the system in Sierra Leone. To breakdown the cost, we can see that after the implementation year, the project will continue to have licenses fees for the next two years, with a total cost of $681 thousand dollars. USAID has partnered with Crisis Crusaders to give us a $250,000 grant, leaving CHN with $431,430 left.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b0a08a1c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b0a08a1c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important to have risk management to ensure our project’s success. Having a communication plan is key, especially in case of downtime or a service disruption. We need strong authentication with encryption and physical security, because data sabotage can happen at any moment. Maintaining the scope is important to mitigate financial risk or client rejection. And finally, we need to monitor and track system usage through metrics to determine if there is storage growth.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a15dfc09ef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a15dfc09ef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 19 milestone: SMT approval </a:t>
            </a:r>
            <a:endParaRPr/>
          </a:p>
          <a:p>
            <a:pPr indent="0" lvl="0" marL="0" rtl="0" algn="l">
              <a:spcBef>
                <a:spcPts val="0"/>
              </a:spcBef>
              <a:spcAft>
                <a:spcPts val="0"/>
              </a:spcAft>
              <a:buNone/>
            </a:pPr>
            <a:r>
              <a:rPr lang="en"/>
              <a:t>Jan 5 milestone: Launch beta prototype</a:t>
            </a:r>
            <a:endParaRPr/>
          </a:p>
          <a:p>
            <a:pPr indent="0" lvl="0" marL="0" rtl="0" algn="l">
              <a:spcBef>
                <a:spcPts val="0"/>
              </a:spcBef>
              <a:spcAft>
                <a:spcPts val="0"/>
              </a:spcAft>
              <a:buNone/>
            </a:pPr>
            <a:r>
              <a:rPr lang="en"/>
              <a:t>July 1 milestone: Full system deployment</a:t>
            </a:r>
            <a:endParaRPr/>
          </a:p>
          <a:p>
            <a:pPr indent="0" lvl="0" marL="0" rtl="0" algn="l">
              <a:spcBef>
                <a:spcPts val="0"/>
              </a:spcBef>
              <a:spcAft>
                <a:spcPts val="0"/>
              </a:spcAft>
              <a:buNone/>
            </a:pPr>
            <a:r>
              <a:rPr lang="en"/>
              <a:t>Sep 1 milestone: Full review of first quarter system reports; identify success and areas of optimization</a:t>
            </a:r>
            <a:endParaRPr/>
          </a:p>
          <a:p>
            <a:pPr indent="0" lvl="0" marL="0" rtl="0" algn="l">
              <a:spcBef>
                <a:spcPts val="0"/>
              </a:spcBef>
              <a:spcAft>
                <a:spcPts val="0"/>
              </a:spcAft>
              <a:buNone/>
            </a:pPr>
            <a:r>
              <a:rPr lang="en"/>
              <a:t>Sep 20 milestone: Post-mortem analysis &amp; suggestions for v2.0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250725" y="3311875"/>
            <a:ext cx="6893400" cy="1831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4489900" y="716313"/>
            <a:ext cx="3941100" cy="23499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1" name="Google Shape;11;p2"/>
          <p:cNvSpPr txBox="1"/>
          <p:nvPr>
            <p:ph idx="1" type="subTitle"/>
          </p:nvPr>
        </p:nvSpPr>
        <p:spPr>
          <a:xfrm>
            <a:off x="4489900" y="3645663"/>
            <a:ext cx="39411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2"/>
          <p:cNvGrpSpPr/>
          <p:nvPr/>
        </p:nvGrpSpPr>
        <p:grpSpPr>
          <a:xfrm>
            <a:off x="3025576" y="201822"/>
            <a:ext cx="1737153" cy="1737097"/>
            <a:chOff x="-923937" y="-347075"/>
            <a:chExt cx="770938" cy="770913"/>
          </a:xfrm>
        </p:grpSpPr>
        <p:sp>
          <p:nvSpPr>
            <p:cNvPr id="13" name="Google Shape;13;p2"/>
            <p:cNvSpPr/>
            <p:nvPr/>
          </p:nvSpPr>
          <p:spPr>
            <a:xfrm>
              <a:off x="-92392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8915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5437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1960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923937"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923937"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923937"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400000">
              <a:off x="-689162"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689162"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400000">
              <a:off x="-689162"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5400000">
              <a:off x="-454375"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454375"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5400000">
              <a:off x="-454375"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5400000">
              <a:off x="-219600"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219600"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5400000">
              <a:off x="-219600"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p:nvPr/>
        </p:nvSpPr>
        <p:spPr>
          <a:xfrm>
            <a:off x="0" y="0"/>
            <a:ext cx="2258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4" name="Shape 324"/>
        <p:cNvGrpSpPr/>
        <p:nvPr/>
      </p:nvGrpSpPr>
      <p:grpSpPr>
        <a:xfrm>
          <a:off x="0" y="0"/>
          <a:ext cx="0" cy="0"/>
          <a:chOff x="0" y="0"/>
          <a:chExt cx="0" cy="0"/>
        </a:xfrm>
      </p:grpSpPr>
      <p:sp>
        <p:nvSpPr>
          <p:cNvPr id="325" name="Google Shape;325;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txBox="1"/>
          <p:nvPr>
            <p:ph type="title"/>
          </p:nvPr>
        </p:nvSpPr>
        <p:spPr>
          <a:xfrm>
            <a:off x="514850" y="1233175"/>
            <a:ext cx="35466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7" name="Google Shape;327;p11"/>
          <p:cNvSpPr txBox="1"/>
          <p:nvPr>
            <p:ph idx="1" type="subTitle"/>
          </p:nvPr>
        </p:nvSpPr>
        <p:spPr>
          <a:xfrm>
            <a:off x="514850" y="2803075"/>
            <a:ext cx="35466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8" name="Google Shape;328;p1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9" name="Shape 329"/>
        <p:cNvGrpSpPr/>
        <p:nvPr/>
      </p:nvGrpSpPr>
      <p:grpSpPr>
        <a:xfrm>
          <a:off x="0" y="0"/>
          <a:ext cx="0" cy="0"/>
          <a:chOff x="0" y="0"/>
          <a:chExt cx="0" cy="0"/>
        </a:xfrm>
      </p:grpSpPr>
      <p:sp>
        <p:nvSpPr>
          <p:cNvPr id="330" name="Google Shape;330;p12"/>
          <p:cNvSpPr/>
          <p:nvPr/>
        </p:nvSpPr>
        <p:spPr>
          <a:xfrm>
            <a:off x="0" y="0"/>
            <a:ext cx="2376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txBox="1"/>
          <p:nvPr>
            <p:ph type="title"/>
          </p:nvPr>
        </p:nvSpPr>
        <p:spPr>
          <a:xfrm>
            <a:off x="5002875" y="1294525"/>
            <a:ext cx="3427800" cy="1499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2" name="Google Shape;332;p12"/>
          <p:cNvSpPr txBox="1"/>
          <p:nvPr>
            <p:ph idx="1" type="subTitle"/>
          </p:nvPr>
        </p:nvSpPr>
        <p:spPr>
          <a:xfrm>
            <a:off x="5002875" y="2797825"/>
            <a:ext cx="3425100" cy="1051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333" name="Shape 333"/>
        <p:cNvGrpSpPr/>
        <p:nvPr/>
      </p:nvGrpSpPr>
      <p:grpSpPr>
        <a:xfrm>
          <a:off x="0" y="0"/>
          <a:ext cx="0" cy="0"/>
          <a:chOff x="0" y="0"/>
          <a:chExt cx="0" cy="0"/>
        </a:xfrm>
      </p:grpSpPr>
      <p:sp>
        <p:nvSpPr>
          <p:cNvPr id="334" name="Google Shape;334;p13"/>
          <p:cNvSpPr txBox="1"/>
          <p:nvPr>
            <p:ph type="title"/>
          </p:nvPr>
        </p:nvSpPr>
        <p:spPr>
          <a:xfrm>
            <a:off x="713100" y="38063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5" name="Shape 335"/>
        <p:cNvGrpSpPr/>
        <p:nvPr/>
      </p:nvGrpSpPr>
      <p:grpSpPr>
        <a:xfrm>
          <a:off x="0" y="0"/>
          <a:ext cx="0" cy="0"/>
          <a:chOff x="0" y="0"/>
          <a:chExt cx="0" cy="0"/>
        </a:xfrm>
      </p:grpSpPr>
      <p:sp>
        <p:nvSpPr>
          <p:cNvPr id="336" name="Google Shape;336;p14"/>
          <p:cNvSpPr/>
          <p:nvPr/>
        </p:nvSpPr>
        <p:spPr>
          <a:xfrm>
            <a:off x="0" y="383950"/>
            <a:ext cx="311400" cy="84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14"/>
          <p:cNvGrpSpPr/>
          <p:nvPr/>
        </p:nvGrpSpPr>
        <p:grpSpPr>
          <a:xfrm>
            <a:off x="163571" y="175437"/>
            <a:ext cx="833692" cy="833742"/>
            <a:chOff x="-923937" y="-347075"/>
            <a:chExt cx="770938" cy="770913"/>
          </a:xfrm>
        </p:grpSpPr>
        <p:sp>
          <p:nvSpPr>
            <p:cNvPr id="338" name="Google Shape;338;p14"/>
            <p:cNvSpPr/>
            <p:nvPr/>
          </p:nvSpPr>
          <p:spPr>
            <a:xfrm>
              <a:off x="-92392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68915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45437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21960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rot="5400000">
              <a:off x="-923937"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rot="5400000">
              <a:off x="-923937"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rot="5400000">
              <a:off x="-923937"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rot="5400000">
              <a:off x="-689162"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rot="5400000">
              <a:off x="-689162"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rot="5400000">
              <a:off x="-689162"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rot="5400000">
              <a:off x="-454375"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rot="5400000">
              <a:off x="-454375"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rot="5400000">
              <a:off x="-454375"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rot="5400000">
              <a:off x="-219600"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rot="5400000">
              <a:off x="-219600"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rot="5400000">
              <a:off x="-219600"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14"/>
          <p:cNvSpPr/>
          <p:nvPr/>
        </p:nvSpPr>
        <p:spPr>
          <a:xfrm>
            <a:off x="0" y="3199525"/>
            <a:ext cx="9150900" cy="1944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txBox="1"/>
          <p:nvPr>
            <p:ph hasCustomPrompt="1" type="title"/>
          </p:nvPr>
        </p:nvSpPr>
        <p:spPr>
          <a:xfrm>
            <a:off x="1148975" y="849459"/>
            <a:ext cx="6846000" cy="1870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6" name="Google Shape;356;p14"/>
          <p:cNvSpPr txBox="1"/>
          <p:nvPr>
            <p:ph idx="1" type="subTitle"/>
          </p:nvPr>
        </p:nvSpPr>
        <p:spPr>
          <a:xfrm>
            <a:off x="2892825" y="3802525"/>
            <a:ext cx="3358200" cy="73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357" name="Google Shape;357;p14"/>
          <p:cNvGrpSpPr/>
          <p:nvPr/>
        </p:nvGrpSpPr>
        <p:grpSpPr>
          <a:xfrm>
            <a:off x="7216790" y="2661537"/>
            <a:ext cx="1579882" cy="1579985"/>
            <a:chOff x="-923937" y="-347075"/>
            <a:chExt cx="770938" cy="770913"/>
          </a:xfrm>
        </p:grpSpPr>
        <p:sp>
          <p:nvSpPr>
            <p:cNvPr id="358" name="Google Shape;358;p14"/>
            <p:cNvSpPr/>
            <p:nvPr/>
          </p:nvSpPr>
          <p:spPr>
            <a:xfrm>
              <a:off x="-92392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68915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45437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21960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rot="5400000">
              <a:off x="-923937"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rot="5400000">
              <a:off x="-923937"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rot="5400000">
              <a:off x="-923937"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rot="5400000">
              <a:off x="-689162"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rot="5400000">
              <a:off x="-689162"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rot="5400000">
              <a:off x="-689162"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rot="5400000">
              <a:off x="-454375"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rot="5400000">
              <a:off x="-454375"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rot="5400000">
              <a:off x="-454375"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rot="5400000">
              <a:off x="-219600"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rot="5400000">
              <a:off x="-219600"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rot="5400000">
              <a:off x="-219600"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74" name="Shape 374"/>
        <p:cNvGrpSpPr/>
        <p:nvPr/>
      </p:nvGrpSpPr>
      <p:grpSpPr>
        <a:xfrm>
          <a:off x="0" y="0"/>
          <a:ext cx="0" cy="0"/>
          <a:chOff x="0" y="0"/>
          <a:chExt cx="0" cy="0"/>
        </a:xfrm>
      </p:grpSpPr>
      <p:sp>
        <p:nvSpPr>
          <p:cNvPr id="375" name="Google Shape;375;p15"/>
          <p:cNvSpPr/>
          <p:nvPr/>
        </p:nvSpPr>
        <p:spPr>
          <a:xfrm>
            <a:off x="0" y="438850"/>
            <a:ext cx="311100" cy="68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376" name="Shape 376"/>
        <p:cNvGrpSpPr/>
        <p:nvPr/>
      </p:nvGrpSpPr>
      <p:grpSpPr>
        <a:xfrm>
          <a:off x="0" y="0"/>
          <a:ext cx="0" cy="0"/>
          <a:chOff x="0" y="0"/>
          <a:chExt cx="0" cy="0"/>
        </a:xfrm>
      </p:grpSpPr>
      <p:sp>
        <p:nvSpPr>
          <p:cNvPr id="377" name="Google Shape;377;p16"/>
          <p:cNvSpPr/>
          <p:nvPr/>
        </p:nvSpPr>
        <p:spPr>
          <a:xfrm>
            <a:off x="0" y="-705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16"/>
          <p:cNvGrpSpPr/>
          <p:nvPr/>
        </p:nvGrpSpPr>
        <p:grpSpPr>
          <a:xfrm>
            <a:off x="7114201" y="3162047"/>
            <a:ext cx="1737153" cy="1737097"/>
            <a:chOff x="-923937" y="-347075"/>
            <a:chExt cx="770938" cy="770913"/>
          </a:xfrm>
        </p:grpSpPr>
        <p:sp>
          <p:nvSpPr>
            <p:cNvPr id="379" name="Google Shape;379;p16"/>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16"/>
          <p:cNvSpPr txBox="1"/>
          <p:nvPr>
            <p:ph type="title"/>
          </p:nvPr>
        </p:nvSpPr>
        <p:spPr>
          <a:xfrm>
            <a:off x="713100" y="1693950"/>
            <a:ext cx="3072300" cy="1755600"/>
          </a:xfrm>
          <a:prstGeom prst="rect">
            <a:avLst/>
          </a:prstGeom>
        </p:spPr>
        <p:txBody>
          <a:bodyPr anchorCtr="0" anchor="ctr" bIns="91425" lIns="91425" spcFirstLastPara="1" rIns="91425" wrap="square" tIns="91425">
            <a:noAutofit/>
          </a:bodyPr>
          <a:lstStyle>
            <a:lvl1pPr lvl="0">
              <a:spcBef>
                <a:spcPts val="0"/>
              </a:spcBef>
              <a:spcAft>
                <a:spcPts val="0"/>
              </a:spcAft>
              <a:buNone/>
              <a:defRPr sz="4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96" name="Google Shape;396;p16"/>
          <p:cNvSpPr txBox="1"/>
          <p:nvPr>
            <p:ph hasCustomPrompt="1" idx="2" type="title"/>
          </p:nvPr>
        </p:nvSpPr>
        <p:spPr>
          <a:xfrm>
            <a:off x="5227350" y="679939"/>
            <a:ext cx="548700" cy="395400"/>
          </a:xfrm>
          <a:prstGeom prst="rect">
            <a:avLst/>
          </a:prstGeom>
        </p:spPr>
        <p:txBody>
          <a:bodyPr anchorCtr="0" anchor="ctr" bIns="91425" lIns="0" spcFirstLastPara="1" rIns="0"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7" name="Google Shape;397;p16"/>
          <p:cNvSpPr txBox="1"/>
          <p:nvPr>
            <p:ph hasCustomPrompt="1" idx="3" type="title"/>
          </p:nvPr>
        </p:nvSpPr>
        <p:spPr>
          <a:xfrm>
            <a:off x="5227350" y="1816663"/>
            <a:ext cx="548700" cy="395400"/>
          </a:xfrm>
          <a:prstGeom prst="rect">
            <a:avLst/>
          </a:prstGeom>
        </p:spPr>
        <p:txBody>
          <a:bodyPr anchorCtr="0" anchor="ctr" bIns="91425" lIns="0" spcFirstLastPara="1" rIns="0"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8" name="Google Shape;398;p16"/>
          <p:cNvSpPr txBox="1"/>
          <p:nvPr>
            <p:ph hasCustomPrompt="1" idx="4" type="title"/>
          </p:nvPr>
        </p:nvSpPr>
        <p:spPr>
          <a:xfrm>
            <a:off x="5227350" y="2937090"/>
            <a:ext cx="548700" cy="395400"/>
          </a:xfrm>
          <a:prstGeom prst="rect">
            <a:avLst/>
          </a:prstGeom>
        </p:spPr>
        <p:txBody>
          <a:bodyPr anchorCtr="0" anchor="ctr" bIns="91425" lIns="0" spcFirstLastPara="1" rIns="0"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9" name="Google Shape;399;p16"/>
          <p:cNvSpPr txBox="1"/>
          <p:nvPr>
            <p:ph hasCustomPrompt="1" idx="5" type="title"/>
          </p:nvPr>
        </p:nvSpPr>
        <p:spPr>
          <a:xfrm>
            <a:off x="5227350" y="4064063"/>
            <a:ext cx="548700" cy="393300"/>
          </a:xfrm>
          <a:prstGeom prst="rect">
            <a:avLst/>
          </a:prstGeom>
        </p:spPr>
        <p:txBody>
          <a:bodyPr anchorCtr="0" anchor="ctr" bIns="91425" lIns="0" spcFirstLastPara="1" rIns="0"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00" name="Google Shape;400;p16"/>
          <p:cNvSpPr txBox="1"/>
          <p:nvPr>
            <p:ph idx="1" type="subTitle"/>
          </p:nvPr>
        </p:nvSpPr>
        <p:spPr>
          <a:xfrm>
            <a:off x="6095500" y="411039"/>
            <a:ext cx="2185500" cy="395400"/>
          </a:xfrm>
          <a:prstGeom prst="rect">
            <a:avLst/>
          </a:prstGeom>
        </p:spPr>
        <p:txBody>
          <a:bodyPr anchorCtr="0" anchor="t" bIns="91425" lIns="91425" spcFirstLastPara="1" rIns="91425" wrap="square" tIns="91425">
            <a:noAutofit/>
          </a:bodyPr>
          <a:lstStyle>
            <a:lvl1pPr lvl="0">
              <a:spcBef>
                <a:spcPts val="0"/>
              </a:spcBef>
              <a:spcAft>
                <a:spcPts val="0"/>
              </a:spcAft>
              <a:buNone/>
              <a:defRPr b="1" sz="1600">
                <a:latin typeface="Roboto Condensed"/>
                <a:ea typeface="Roboto Condensed"/>
                <a:cs typeface="Roboto Condensed"/>
                <a:sym typeface="Roboto Condensed"/>
              </a:defRPr>
            </a:lvl1pPr>
            <a:lvl2pPr lvl="1">
              <a:spcBef>
                <a:spcPts val="0"/>
              </a:spcBef>
              <a:spcAft>
                <a:spcPts val="0"/>
              </a:spcAft>
              <a:buNone/>
              <a:defRPr b="1" sz="1600">
                <a:latin typeface="Roboto Condensed"/>
                <a:ea typeface="Roboto Condensed"/>
                <a:cs typeface="Roboto Condensed"/>
                <a:sym typeface="Roboto Condensed"/>
              </a:defRPr>
            </a:lvl2pPr>
            <a:lvl3pPr lvl="2">
              <a:spcBef>
                <a:spcPts val="0"/>
              </a:spcBef>
              <a:spcAft>
                <a:spcPts val="0"/>
              </a:spcAft>
              <a:buNone/>
              <a:defRPr b="1" sz="1600">
                <a:latin typeface="Roboto Condensed"/>
                <a:ea typeface="Roboto Condensed"/>
                <a:cs typeface="Roboto Condensed"/>
                <a:sym typeface="Roboto Condensed"/>
              </a:defRPr>
            </a:lvl3pPr>
            <a:lvl4pPr lvl="3">
              <a:spcBef>
                <a:spcPts val="0"/>
              </a:spcBef>
              <a:spcAft>
                <a:spcPts val="0"/>
              </a:spcAft>
              <a:buNone/>
              <a:defRPr b="1" sz="1600">
                <a:latin typeface="Roboto Condensed"/>
                <a:ea typeface="Roboto Condensed"/>
                <a:cs typeface="Roboto Condensed"/>
                <a:sym typeface="Roboto Condensed"/>
              </a:defRPr>
            </a:lvl4pPr>
            <a:lvl5pPr lvl="4">
              <a:spcBef>
                <a:spcPts val="0"/>
              </a:spcBef>
              <a:spcAft>
                <a:spcPts val="0"/>
              </a:spcAft>
              <a:buNone/>
              <a:defRPr b="1" sz="1600">
                <a:latin typeface="Roboto Condensed"/>
                <a:ea typeface="Roboto Condensed"/>
                <a:cs typeface="Roboto Condensed"/>
                <a:sym typeface="Roboto Condensed"/>
              </a:defRPr>
            </a:lvl5pPr>
            <a:lvl6pPr lvl="5">
              <a:spcBef>
                <a:spcPts val="0"/>
              </a:spcBef>
              <a:spcAft>
                <a:spcPts val="0"/>
              </a:spcAft>
              <a:buNone/>
              <a:defRPr b="1" sz="1600">
                <a:latin typeface="Roboto Condensed"/>
                <a:ea typeface="Roboto Condensed"/>
                <a:cs typeface="Roboto Condensed"/>
                <a:sym typeface="Roboto Condensed"/>
              </a:defRPr>
            </a:lvl6pPr>
            <a:lvl7pPr lvl="6">
              <a:spcBef>
                <a:spcPts val="0"/>
              </a:spcBef>
              <a:spcAft>
                <a:spcPts val="0"/>
              </a:spcAft>
              <a:buNone/>
              <a:defRPr b="1" sz="1600">
                <a:latin typeface="Roboto Condensed"/>
                <a:ea typeface="Roboto Condensed"/>
                <a:cs typeface="Roboto Condensed"/>
                <a:sym typeface="Roboto Condensed"/>
              </a:defRPr>
            </a:lvl7pPr>
            <a:lvl8pPr lvl="7">
              <a:spcBef>
                <a:spcPts val="0"/>
              </a:spcBef>
              <a:spcAft>
                <a:spcPts val="0"/>
              </a:spcAft>
              <a:buNone/>
              <a:defRPr b="1" sz="1600">
                <a:latin typeface="Roboto Condensed"/>
                <a:ea typeface="Roboto Condensed"/>
                <a:cs typeface="Roboto Condensed"/>
                <a:sym typeface="Roboto Condensed"/>
              </a:defRPr>
            </a:lvl8pPr>
            <a:lvl9pPr lvl="8">
              <a:spcBef>
                <a:spcPts val="0"/>
              </a:spcBef>
              <a:spcAft>
                <a:spcPts val="0"/>
              </a:spcAft>
              <a:buNone/>
              <a:defRPr b="1" sz="1600">
                <a:latin typeface="Roboto Condensed"/>
                <a:ea typeface="Roboto Condensed"/>
                <a:cs typeface="Roboto Condensed"/>
                <a:sym typeface="Roboto Condensed"/>
              </a:defRPr>
            </a:lvl9pPr>
          </a:lstStyle>
          <a:p/>
        </p:txBody>
      </p:sp>
      <p:sp>
        <p:nvSpPr>
          <p:cNvPr id="401" name="Google Shape;401;p16"/>
          <p:cNvSpPr txBox="1"/>
          <p:nvPr>
            <p:ph idx="6" type="subTitle"/>
          </p:nvPr>
        </p:nvSpPr>
        <p:spPr>
          <a:xfrm>
            <a:off x="6093700" y="731650"/>
            <a:ext cx="2337300" cy="55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02" name="Google Shape;402;p16"/>
          <p:cNvSpPr txBox="1"/>
          <p:nvPr>
            <p:ph idx="7" type="subTitle"/>
          </p:nvPr>
        </p:nvSpPr>
        <p:spPr>
          <a:xfrm>
            <a:off x="6095500" y="1539308"/>
            <a:ext cx="2185500" cy="393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sz="1600">
                <a:latin typeface="Roboto Condensed"/>
                <a:ea typeface="Roboto Condensed"/>
                <a:cs typeface="Roboto Condensed"/>
                <a:sym typeface="Roboto Condensed"/>
              </a:defRPr>
            </a:lvl2pPr>
            <a:lvl3pPr lvl="2" rtl="0">
              <a:spcBef>
                <a:spcPts val="0"/>
              </a:spcBef>
              <a:spcAft>
                <a:spcPts val="0"/>
              </a:spcAft>
              <a:buNone/>
              <a:defRPr b="1" sz="1600">
                <a:latin typeface="Roboto Condensed"/>
                <a:ea typeface="Roboto Condensed"/>
                <a:cs typeface="Roboto Condensed"/>
                <a:sym typeface="Roboto Condensed"/>
              </a:defRPr>
            </a:lvl3pPr>
            <a:lvl4pPr lvl="3" rtl="0">
              <a:spcBef>
                <a:spcPts val="0"/>
              </a:spcBef>
              <a:spcAft>
                <a:spcPts val="0"/>
              </a:spcAft>
              <a:buNone/>
              <a:defRPr b="1" sz="1600">
                <a:latin typeface="Roboto Condensed"/>
                <a:ea typeface="Roboto Condensed"/>
                <a:cs typeface="Roboto Condensed"/>
                <a:sym typeface="Roboto Condensed"/>
              </a:defRPr>
            </a:lvl4pPr>
            <a:lvl5pPr lvl="4" rtl="0">
              <a:spcBef>
                <a:spcPts val="0"/>
              </a:spcBef>
              <a:spcAft>
                <a:spcPts val="0"/>
              </a:spcAft>
              <a:buNone/>
              <a:defRPr b="1" sz="1600">
                <a:latin typeface="Roboto Condensed"/>
                <a:ea typeface="Roboto Condensed"/>
                <a:cs typeface="Roboto Condensed"/>
                <a:sym typeface="Roboto Condensed"/>
              </a:defRPr>
            </a:lvl5pPr>
            <a:lvl6pPr lvl="5" rtl="0">
              <a:spcBef>
                <a:spcPts val="0"/>
              </a:spcBef>
              <a:spcAft>
                <a:spcPts val="0"/>
              </a:spcAft>
              <a:buNone/>
              <a:defRPr b="1" sz="1600">
                <a:latin typeface="Roboto Condensed"/>
                <a:ea typeface="Roboto Condensed"/>
                <a:cs typeface="Roboto Condensed"/>
                <a:sym typeface="Roboto Condensed"/>
              </a:defRPr>
            </a:lvl6pPr>
            <a:lvl7pPr lvl="6" rtl="0">
              <a:spcBef>
                <a:spcPts val="0"/>
              </a:spcBef>
              <a:spcAft>
                <a:spcPts val="0"/>
              </a:spcAft>
              <a:buNone/>
              <a:defRPr b="1" sz="1600">
                <a:latin typeface="Roboto Condensed"/>
                <a:ea typeface="Roboto Condensed"/>
                <a:cs typeface="Roboto Condensed"/>
                <a:sym typeface="Roboto Condensed"/>
              </a:defRPr>
            </a:lvl7pPr>
            <a:lvl8pPr lvl="7" rtl="0">
              <a:spcBef>
                <a:spcPts val="0"/>
              </a:spcBef>
              <a:spcAft>
                <a:spcPts val="0"/>
              </a:spcAft>
              <a:buNone/>
              <a:defRPr b="1" sz="1600">
                <a:latin typeface="Roboto Condensed"/>
                <a:ea typeface="Roboto Condensed"/>
                <a:cs typeface="Roboto Condensed"/>
                <a:sym typeface="Roboto Condensed"/>
              </a:defRPr>
            </a:lvl8pPr>
            <a:lvl9pPr lvl="8" rtl="0">
              <a:spcBef>
                <a:spcPts val="0"/>
              </a:spcBef>
              <a:spcAft>
                <a:spcPts val="0"/>
              </a:spcAft>
              <a:buNone/>
              <a:defRPr b="1" sz="1600">
                <a:latin typeface="Roboto Condensed"/>
                <a:ea typeface="Roboto Condensed"/>
                <a:cs typeface="Roboto Condensed"/>
                <a:sym typeface="Roboto Condensed"/>
              </a:defRPr>
            </a:lvl9pPr>
          </a:lstStyle>
          <a:p/>
        </p:txBody>
      </p:sp>
      <p:sp>
        <p:nvSpPr>
          <p:cNvPr id="403" name="Google Shape;403;p16"/>
          <p:cNvSpPr txBox="1"/>
          <p:nvPr>
            <p:ph idx="8" type="subTitle"/>
          </p:nvPr>
        </p:nvSpPr>
        <p:spPr>
          <a:xfrm>
            <a:off x="6093700" y="1860010"/>
            <a:ext cx="2337300" cy="548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04" name="Google Shape;404;p16"/>
          <p:cNvSpPr txBox="1"/>
          <p:nvPr>
            <p:ph idx="9" type="subTitle"/>
          </p:nvPr>
        </p:nvSpPr>
        <p:spPr>
          <a:xfrm>
            <a:off x="6095500" y="2668135"/>
            <a:ext cx="2185500" cy="393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sz="1600">
                <a:latin typeface="Roboto Condensed"/>
                <a:ea typeface="Roboto Condensed"/>
                <a:cs typeface="Roboto Condensed"/>
                <a:sym typeface="Roboto Condensed"/>
              </a:defRPr>
            </a:lvl2pPr>
            <a:lvl3pPr lvl="2" rtl="0">
              <a:spcBef>
                <a:spcPts val="0"/>
              </a:spcBef>
              <a:spcAft>
                <a:spcPts val="0"/>
              </a:spcAft>
              <a:buNone/>
              <a:defRPr b="1" sz="1600">
                <a:latin typeface="Roboto Condensed"/>
                <a:ea typeface="Roboto Condensed"/>
                <a:cs typeface="Roboto Condensed"/>
                <a:sym typeface="Roboto Condensed"/>
              </a:defRPr>
            </a:lvl3pPr>
            <a:lvl4pPr lvl="3" rtl="0">
              <a:spcBef>
                <a:spcPts val="0"/>
              </a:spcBef>
              <a:spcAft>
                <a:spcPts val="0"/>
              </a:spcAft>
              <a:buNone/>
              <a:defRPr b="1" sz="1600">
                <a:latin typeface="Roboto Condensed"/>
                <a:ea typeface="Roboto Condensed"/>
                <a:cs typeface="Roboto Condensed"/>
                <a:sym typeface="Roboto Condensed"/>
              </a:defRPr>
            </a:lvl4pPr>
            <a:lvl5pPr lvl="4" rtl="0">
              <a:spcBef>
                <a:spcPts val="0"/>
              </a:spcBef>
              <a:spcAft>
                <a:spcPts val="0"/>
              </a:spcAft>
              <a:buNone/>
              <a:defRPr b="1" sz="1600">
                <a:latin typeface="Roboto Condensed"/>
                <a:ea typeface="Roboto Condensed"/>
                <a:cs typeface="Roboto Condensed"/>
                <a:sym typeface="Roboto Condensed"/>
              </a:defRPr>
            </a:lvl5pPr>
            <a:lvl6pPr lvl="5" rtl="0">
              <a:spcBef>
                <a:spcPts val="0"/>
              </a:spcBef>
              <a:spcAft>
                <a:spcPts val="0"/>
              </a:spcAft>
              <a:buNone/>
              <a:defRPr b="1" sz="1600">
                <a:latin typeface="Roboto Condensed"/>
                <a:ea typeface="Roboto Condensed"/>
                <a:cs typeface="Roboto Condensed"/>
                <a:sym typeface="Roboto Condensed"/>
              </a:defRPr>
            </a:lvl6pPr>
            <a:lvl7pPr lvl="6" rtl="0">
              <a:spcBef>
                <a:spcPts val="0"/>
              </a:spcBef>
              <a:spcAft>
                <a:spcPts val="0"/>
              </a:spcAft>
              <a:buNone/>
              <a:defRPr b="1" sz="1600">
                <a:latin typeface="Roboto Condensed"/>
                <a:ea typeface="Roboto Condensed"/>
                <a:cs typeface="Roboto Condensed"/>
                <a:sym typeface="Roboto Condensed"/>
              </a:defRPr>
            </a:lvl7pPr>
            <a:lvl8pPr lvl="7" rtl="0">
              <a:spcBef>
                <a:spcPts val="0"/>
              </a:spcBef>
              <a:spcAft>
                <a:spcPts val="0"/>
              </a:spcAft>
              <a:buNone/>
              <a:defRPr b="1" sz="1600">
                <a:latin typeface="Roboto Condensed"/>
                <a:ea typeface="Roboto Condensed"/>
                <a:cs typeface="Roboto Condensed"/>
                <a:sym typeface="Roboto Condensed"/>
              </a:defRPr>
            </a:lvl8pPr>
            <a:lvl9pPr lvl="8" rtl="0">
              <a:spcBef>
                <a:spcPts val="0"/>
              </a:spcBef>
              <a:spcAft>
                <a:spcPts val="0"/>
              </a:spcAft>
              <a:buNone/>
              <a:defRPr b="1" sz="1600">
                <a:latin typeface="Roboto Condensed"/>
                <a:ea typeface="Roboto Condensed"/>
                <a:cs typeface="Roboto Condensed"/>
                <a:sym typeface="Roboto Condensed"/>
              </a:defRPr>
            </a:lvl9pPr>
          </a:lstStyle>
          <a:p/>
        </p:txBody>
      </p:sp>
      <p:sp>
        <p:nvSpPr>
          <p:cNvPr id="405" name="Google Shape;405;p16"/>
          <p:cNvSpPr txBox="1"/>
          <p:nvPr>
            <p:ph idx="13" type="subTitle"/>
          </p:nvPr>
        </p:nvSpPr>
        <p:spPr>
          <a:xfrm>
            <a:off x="6093700" y="2988994"/>
            <a:ext cx="2337300" cy="548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06" name="Google Shape;406;p16"/>
          <p:cNvSpPr txBox="1"/>
          <p:nvPr>
            <p:ph idx="14" type="subTitle"/>
          </p:nvPr>
        </p:nvSpPr>
        <p:spPr>
          <a:xfrm>
            <a:off x="6095500" y="3793022"/>
            <a:ext cx="2185500" cy="393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sz="1600">
                <a:latin typeface="Roboto Condensed"/>
                <a:ea typeface="Roboto Condensed"/>
                <a:cs typeface="Roboto Condensed"/>
                <a:sym typeface="Roboto Condensed"/>
              </a:defRPr>
            </a:lvl2pPr>
            <a:lvl3pPr lvl="2" rtl="0">
              <a:spcBef>
                <a:spcPts val="0"/>
              </a:spcBef>
              <a:spcAft>
                <a:spcPts val="0"/>
              </a:spcAft>
              <a:buNone/>
              <a:defRPr b="1" sz="1600">
                <a:latin typeface="Roboto Condensed"/>
                <a:ea typeface="Roboto Condensed"/>
                <a:cs typeface="Roboto Condensed"/>
                <a:sym typeface="Roboto Condensed"/>
              </a:defRPr>
            </a:lvl3pPr>
            <a:lvl4pPr lvl="3" rtl="0">
              <a:spcBef>
                <a:spcPts val="0"/>
              </a:spcBef>
              <a:spcAft>
                <a:spcPts val="0"/>
              </a:spcAft>
              <a:buNone/>
              <a:defRPr b="1" sz="1600">
                <a:latin typeface="Roboto Condensed"/>
                <a:ea typeface="Roboto Condensed"/>
                <a:cs typeface="Roboto Condensed"/>
                <a:sym typeface="Roboto Condensed"/>
              </a:defRPr>
            </a:lvl4pPr>
            <a:lvl5pPr lvl="4" rtl="0">
              <a:spcBef>
                <a:spcPts val="0"/>
              </a:spcBef>
              <a:spcAft>
                <a:spcPts val="0"/>
              </a:spcAft>
              <a:buNone/>
              <a:defRPr b="1" sz="1600">
                <a:latin typeface="Roboto Condensed"/>
                <a:ea typeface="Roboto Condensed"/>
                <a:cs typeface="Roboto Condensed"/>
                <a:sym typeface="Roboto Condensed"/>
              </a:defRPr>
            </a:lvl5pPr>
            <a:lvl6pPr lvl="5" rtl="0">
              <a:spcBef>
                <a:spcPts val="0"/>
              </a:spcBef>
              <a:spcAft>
                <a:spcPts val="0"/>
              </a:spcAft>
              <a:buNone/>
              <a:defRPr b="1" sz="1600">
                <a:latin typeface="Roboto Condensed"/>
                <a:ea typeface="Roboto Condensed"/>
                <a:cs typeface="Roboto Condensed"/>
                <a:sym typeface="Roboto Condensed"/>
              </a:defRPr>
            </a:lvl6pPr>
            <a:lvl7pPr lvl="6" rtl="0">
              <a:spcBef>
                <a:spcPts val="0"/>
              </a:spcBef>
              <a:spcAft>
                <a:spcPts val="0"/>
              </a:spcAft>
              <a:buNone/>
              <a:defRPr b="1" sz="1600">
                <a:latin typeface="Roboto Condensed"/>
                <a:ea typeface="Roboto Condensed"/>
                <a:cs typeface="Roboto Condensed"/>
                <a:sym typeface="Roboto Condensed"/>
              </a:defRPr>
            </a:lvl7pPr>
            <a:lvl8pPr lvl="7" rtl="0">
              <a:spcBef>
                <a:spcPts val="0"/>
              </a:spcBef>
              <a:spcAft>
                <a:spcPts val="0"/>
              </a:spcAft>
              <a:buNone/>
              <a:defRPr b="1" sz="1600">
                <a:latin typeface="Roboto Condensed"/>
                <a:ea typeface="Roboto Condensed"/>
                <a:cs typeface="Roboto Condensed"/>
                <a:sym typeface="Roboto Condensed"/>
              </a:defRPr>
            </a:lvl8pPr>
            <a:lvl9pPr lvl="8" rtl="0">
              <a:spcBef>
                <a:spcPts val="0"/>
              </a:spcBef>
              <a:spcAft>
                <a:spcPts val="0"/>
              </a:spcAft>
              <a:buNone/>
              <a:defRPr b="1" sz="1600">
                <a:latin typeface="Roboto Condensed"/>
                <a:ea typeface="Roboto Condensed"/>
                <a:cs typeface="Roboto Condensed"/>
                <a:sym typeface="Roboto Condensed"/>
              </a:defRPr>
            </a:lvl9pPr>
          </a:lstStyle>
          <a:p/>
        </p:txBody>
      </p:sp>
      <p:sp>
        <p:nvSpPr>
          <p:cNvPr id="407" name="Google Shape;407;p16"/>
          <p:cNvSpPr txBox="1"/>
          <p:nvPr>
            <p:ph idx="15" type="subTitle"/>
          </p:nvPr>
        </p:nvSpPr>
        <p:spPr>
          <a:xfrm>
            <a:off x="6093700" y="4126535"/>
            <a:ext cx="2337300" cy="548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cription and four columns">
  <p:cSld name="CUSTOM_1">
    <p:spTree>
      <p:nvGrpSpPr>
        <p:cNvPr id="408" name="Shape 408"/>
        <p:cNvGrpSpPr/>
        <p:nvPr/>
      </p:nvGrpSpPr>
      <p:grpSpPr>
        <a:xfrm>
          <a:off x="0" y="0"/>
          <a:ext cx="0" cy="0"/>
          <a:chOff x="0" y="0"/>
          <a:chExt cx="0" cy="0"/>
        </a:xfrm>
      </p:grpSpPr>
      <p:grpSp>
        <p:nvGrpSpPr>
          <p:cNvPr id="409" name="Google Shape;409;p17"/>
          <p:cNvGrpSpPr/>
          <p:nvPr/>
        </p:nvGrpSpPr>
        <p:grpSpPr>
          <a:xfrm>
            <a:off x="7093026" y="346872"/>
            <a:ext cx="1737153" cy="1737097"/>
            <a:chOff x="-923937" y="-347075"/>
            <a:chExt cx="770938" cy="770913"/>
          </a:xfrm>
        </p:grpSpPr>
        <p:sp>
          <p:nvSpPr>
            <p:cNvPr id="410" name="Google Shape;410;p17"/>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7"/>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7"/>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7"/>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7"/>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7"/>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7"/>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7"/>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7"/>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7"/>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7"/>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7"/>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7"/>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17"/>
          <p:cNvSpPr/>
          <p:nvPr/>
        </p:nvSpPr>
        <p:spPr>
          <a:xfrm>
            <a:off x="0" y="2627600"/>
            <a:ext cx="9150900" cy="2516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7"/>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28" name="Google Shape;428;p17"/>
          <p:cNvSpPr txBox="1"/>
          <p:nvPr>
            <p:ph idx="1" type="subTitle"/>
          </p:nvPr>
        </p:nvSpPr>
        <p:spPr>
          <a:xfrm>
            <a:off x="713100" y="1208050"/>
            <a:ext cx="3749100" cy="841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29" name="Google Shape;429;p17"/>
          <p:cNvSpPr txBox="1"/>
          <p:nvPr>
            <p:ph idx="2" type="subTitle"/>
          </p:nvPr>
        </p:nvSpPr>
        <p:spPr>
          <a:xfrm>
            <a:off x="784375" y="3376200"/>
            <a:ext cx="1728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30" name="Google Shape;430;p17"/>
          <p:cNvSpPr txBox="1"/>
          <p:nvPr>
            <p:ph idx="3" type="subTitle"/>
          </p:nvPr>
        </p:nvSpPr>
        <p:spPr>
          <a:xfrm>
            <a:off x="784375" y="3771900"/>
            <a:ext cx="1728300" cy="83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31" name="Google Shape;431;p17"/>
          <p:cNvSpPr txBox="1"/>
          <p:nvPr>
            <p:ph idx="4" type="subTitle"/>
          </p:nvPr>
        </p:nvSpPr>
        <p:spPr>
          <a:xfrm>
            <a:off x="2735163" y="3376200"/>
            <a:ext cx="1728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32" name="Google Shape;432;p17"/>
          <p:cNvSpPr txBox="1"/>
          <p:nvPr>
            <p:ph idx="5" type="subTitle"/>
          </p:nvPr>
        </p:nvSpPr>
        <p:spPr>
          <a:xfrm>
            <a:off x="2735163" y="3771900"/>
            <a:ext cx="1728300" cy="83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33" name="Google Shape;433;p17"/>
          <p:cNvSpPr txBox="1"/>
          <p:nvPr>
            <p:ph idx="6" type="subTitle"/>
          </p:nvPr>
        </p:nvSpPr>
        <p:spPr>
          <a:xfrm>
            <a:off x="4685963" y="3376200"/>
            <a:ext cx="1728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34" name="Google Shape;434;p17"/>
          <p:cNvSpPr txBox="1"/>
          <p:nvPr>
            <p:ph idx="7" type="subTitle"/>
          </p:nvPr>
        </p:nvSpPr>
        <p:spPr>
          <a:xfrm>
            <a:off x="4685963" y="3771900"/>
            <a:ext cx="1728300" cy="83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35" name="Google Shape;435;p17"/>
          <p:cNvSpPr txBox="1"/>
          <p:nvPr>
            <p:ph idx="8" type="subTitle"/>
          </p:nvPr>
        </p:nvSpPr>
        <p:spPr>
          <a:xfrm>
            <a:off x="6636763" y="3376200"/>
            <a:ext cx="1728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36" name="Google Shape;436;p17"/>
          <p:cNvSpPr txBox="1"/>
          <p:nvPr>
            <p:ph idx="9" type="subTitle"/>
          </p:nvPr>
        </p:nvSpPr>
        <p:spPr>
          <a:xfrm>
            <a:off x="6636763" y="3771900"/>
            <a:ext cx="1728300" cy="83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37" name="Google Shape;437;p17"/>
          <p:cNvSpPr/>
          <p:nvPr/>
        </p:nvSpPr>
        <p:spPr>
          <a:xfrm>
            <a:off x="0" y="57535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438" name="Shape 438"/>
        <p:cNvGrpSpPr/>
        <p:nvPr/>
      </p:nvGrpSpPr>
      <p:grpSpPr>
        <a:xfrm>
          <a:off x="0" y="0"/>
          <a:ext cx="0" cy="0"/>
          <a:chOff x="0" y="0"/>
          <a:chExt cx="0" cy="0"/>
        </a:xfrm>
      </p:grpSpPr>
      <p:sp>
        <p:nvSpPr>
          <p:cNvPr id="439" name="Google Shape;439;p18"/>
          <p:cNvSpPr/>
          <p:nvPr/>
        </p:nvSpPr>
        <p:spPr>
          <a:xfrm>
            <a:off x="8784175" y="100"/>
            <a:ext cx="3597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18"/>
          <p:cNvGrpSpPr/>
          <p:nvPr/>
        </p:nvGrpSpPr>
        <p:grpSpPr>
          <a:xfrm>
            <a:off x="5523734" y="377776"/>
            <a:ext cx="1212530" cy="1212414"/>
            <a:chOff x="-923937" y="-347075"/>
            <a:chExt cx="770938" cy="770913"/>
          </a:xfrm>
        </p:grpSpPr>
        <p:sp>
          <p:nvSpPr>
            <p:cNvPr id="441" name="Google Shape;441;p18"/>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8"/>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8"/>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8"/>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8"/>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8"/>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8"/>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8"/>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8"/>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8"/>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8"/>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8"/>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8"/>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18"/>
          <p:cNvGrpSpPr/>
          <p:nvPr/>
        </p:nvGrpSpPr>
        <p:grpSpPr>
          <a:xfrm>
            <a:off x="302851" y="3182022"/>
            <a:ext cx="1737153" cy="1737097"/>
            <a:chOff x="-923937" y="-347075"/>
            <a:chExt cx="770938" cy="770913"/>
          </a:xfrm>
        </p:grpSpPr>
        <p:sp>
          <p:nvSpPr>
            <p:cNvPr id="458" name="Google Shape;458;p18"/>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8"/>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8"/>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8"/>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8"/>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8"/>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18"/>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75" name="Google Shape;475;p18"/>
          <p:cNvSpPr txBox="1"/>
          <p:nvPr>
            <p:ph idx="1" type="subTitle"/>
          </p:nvPr>
        </p:nvSpPr>
        <p:spPr>
          <a:xfrm>
            <a:off x="713100" y="1903225"/>
            <a:ext cx="2304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600">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76" name="Google Shape;476;p18"/>
          <p:cNvSpPr txBox="1"/>
          <p:nvPr>
            <p:ph idx="2" type="subTitle"/>
          </p:nvPr>
        </p:nvSpPr>
        <p:spPr>
          <a:xfrm>
            <a:off x="713100" y="2220925"/>
            <a:ext cx="23043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77" name="Google Shape;477;p18"/>
          <p:cNvSpPr txBox="1"/>
          <p:nvPr>
            <p:ph idx="3" type="subTitle"/>
          </p:nvPr>
        </p:nvSpPr>
        <p:spPr>
          <a:xfrm>
            <a:off x="3419850" y="1903225"/>
            <a:ext cx="2304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600">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78" name="Google Shape;478;p18"/>
          <p:cNvSpPr txBox="1"/>
          <p:nvPr>
            <p:ph idx="4" type="subTitle"/>
          </p:nvPr>
        </p:nvSpPr>
        <p:spPr>
          <a:xfrm>
            <a:off x="3419850" y="2220925"/>
            <a:ext cx="23043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79" name="Google Shape;479;p18"/>
          <p:cNvSpPr txBox="1"/>
          <p:nvPr>
            <p:ph idx="5" type="subTitle"/>
          </p:nvPr>
        </p:nvSpPr>
        <p:spPr>
          <a:xfrm>
            <a:off x="6126600" y="1903225"/>
            <a:ext cx="2304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600">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80" name="Google Shape;480;p18"/>
          <p:cNvSpPr txBox="1"/>
          <p:nvPr>
            <p:ph idx="6" type="subTitle"/>
          </p:nvPr>
        </p:nvSpPr>
        <p:spPr>
          <a:xfrm>
            <a:off x="6126600" y="2220925"/>
            <a:ext cx="23043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81" name="Google Shape;481;p18"/>
          <p:cNvSpPr txBox="1"/>
          <p:nvPr>
            <p:ph idx="7" type="subTitle"/>
          </p:nvPr>
        </p:nvSpPr>
        <p:spPr>
          <a:xfrm>
            <a:off x="713100" y="3614275"/>
            <a:ext cx="2304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600">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82" name="Google Shape;482;p18"/>
          <p:cNvSpPr txBox="1"/>
          <p:nvPr>
            <p:ph idx="8" type="subTitle"/>
          </p:nvPr>
        </p:nvSpPr>
        <p:spPr>
          <a:xfrm>
            <a:off x="713100" y="3931975"/>
            <a:ext cx="23043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83" name="Google Shape;483;p18"/>
          <p:cNvSpPr txBox="1"/>
          <p:nvPr>
            <p:ph idx="9" type="subTitle"/>
          </p:nvPr>
        </p:nvSpPr>
        <p:spPr>
          <a:xfrm>
            <a:off x="3419850" y="3614275"/>
            <a:ext cx="2304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600">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84" name="Google Shape;484;p18"/>
          <p:cNvSpPr txBox="1"/>
          <p:nvPr>
            <p:ph idx="13" type="subTitle"/>
          </p:nvPr>
        </p:nvSpPr>
        <p:spPr>
          <a:xfrm>
            <a:off x="3419850" y="3931975"/>
            <a:ext cx="23043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85" name="Google Shape;485;p18"/>
          <p:cNvSpPr txBox="1"/>
          <p:nvPr>
            <p:ph idx="14" type="subTitle"/>
          </p:nvPr>
        </p:nvSpPr>
        <p:spPr>
          <a:xfrm>
            <a:off x="6126600" y="3614275"/>
            <a:ext cx="2304300" cy="39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600">
                <a:latin typeface="Roboto Condensed"/>
                <a:ea typeface="Roboto Condensed"/>
                <a:cs typeface="Roboto Condensed"/>
                <a:sym typeface="Roboto Condensed"/>
              </a:defRPr>
            </a:lvl1pPr>
            <a:lvl2pPr lvl="1" rtl="0" algn="ctr">
              <a:spcBef>
                <a:spcPts val="0"/>
              </a:spcBef>
              <a:spcAft>
                <a:spcPts val="0"/>
              </a:spcAft>
              <a:buNone/>
              <a:defRPr b="1">
                <a:latin typeface="Roboto Condensed"/>
                <a:ea typeface="Roboto Condensed"/>
                <a:cs typeface="Roboto Condensed"/>
                <a:sym typeface="Roboto Condensed"/>
              </a:defRPr>
            </a:lvl2pPr>
            <a:lvl3pPr lvl="2" rtl="0" algn="ctr">
              <a:spcBef>
                <a:spcPts val="0"/>
              </a:spcBef>
              <a:spcAft>
                <a:spcPts val="0"/>
              </a:spcAft>
              <a:buNone/>
              <a:defRPr b="1">
                <a:latin typeface="Roboto Condensed"/>
                <a:ea typeface="Roboto Condensed"/>
                <a:cs typeface="Roboto Condensed"/>
                <a:sym typeface="Roboto Condensed"/>
              </a:defRPr>
            </a:lvl3pPr>
            <a:lvl4pPr lvl="3" rtl="0" algn="ctr">
              <a:spcBef>
                <a:spcPts val="0"/>
              </a:spcBef>
              <a:spcAft>
                <a:spcPts val="0"/>
              </a:spcAft>
              <a:buNone/>
              <a:defRPr b="1">
                <a:latin typeface="Roboto Condensed"/>
                <a:ea typeface="Roboto Condensed"/>
                <a:cs typeface="Roboto Condensed"/>
                <a:sym typeface="Roboto Condensed"/>
              </a:defRPr>
            </a:lvl4pPr>
            <a:lvl5pPr lvl="4" rtl="0" algn="ctr">
              <a:spcBef>
                <a:spcPts val="0"/>
              </a:spcBef>
              <a:spcAft>
                <a:spcPts val="0"/>
              </a:spcAft>
              <a:buNone/>
              <a:defRPr b="1">
                <a:latin typeface="Roboto Condensed"/>
                <a:ea typeface="Roboto Condensed"/>
                <a:cs typeface="Roboto Condensed"/>
                <a:sym typeface="Roboto Condensed"/>
              </a:defRPr>
            </a:lvl5pPr>
            <a:lvl6pPr lvl="5" rtl="0" algn="ctr">
              <a:spcBef>
                <a:spcPts val="0"/>
              </a:spcBef>
              <a:spcAft>
                <a:spcPts val="0"/>
              </a:spcAft>
              <a:buNone/>
              <a:defRPr b="1">
                <a:latin typeface="Roboto Condensed"/>
                <a:ea typeface="Roboto Condensed"/>
                <a:cs typeface="Roboto Condensed"/>
                <a:sym typeface="Roboto Condensed"/>
              </a:defRPr>
            </a:lvl6pPr>
            <a:lvl7pPr lvl="6" rtl="0" algn="ctr">
              <a:spcBef>
                <a:spcPts val="0"/>
              </a:spcBef>
              <a:spcAft>
                <a:spcPts val="0"/>
              </a:spcAft>
              <a:buNone/>
              <a:defRPr b="1">
                <a:latin typeface="Roboto Condensed"/>
                <a:ea typeface="Roboto Condensed"/>
                <a:cs typeface="Roboto Condensed"/>
                <a:sym typeface="Roboto Condensed"/>
              </a:defRPr>
            </a:lvl7pPr>
            <a:lvl8pPr lvl="7" rtl="0" algn="ctr">
              <a:spcBef>
                <a:spcPts val="0"/>
              </a:spcBef>
              <a:spcAft>
                <a:spcPts val="0"/>
              </a:spcAft>
              <a:buNone/>
              <a:defRPr b="1">
                <a:latin typeface="Roboto Condensed"/>
                <a:ea typeface="Roboto Condensed"/>
                <a:cs typeface="Roboto Condensed"/>
                <a:sym typeface="Roboto Condensed"/>
              </a:defRPr>
            </a:lvl8pPr>
            <a:lvl9pPr lvl="8" rtl="0" algn="ctr">
              <a:spcBef>
                <a:spcPts val="0"/>
              </a:spcBef>
              <a:spcAft>
                <a:spcPts val="0"/>
              </a:spcAft>
              <a:buNone/>
              <a:defRPr b="1">
                <a:latin typeface="Roboto Condensed"/>
                <a:ea typeface="Roboto Condensed"/>
                <a:cs typeface="Roboto Condensed"/>
                <a:sym typeface="Roboto Condensed"/>
              </a:defRPr>
            </a:lvl9pPr>
          </a:lstStyle>
          <a:p/>
        </p:txBody>
      </p:sp>
      <p:sp>
        <p:nvSpPr>
          <p:cNvPr id="486" name="Google Shape;486;p18"/>
          <p:cNvSpPr txBox="1"/>
          <p:nvPr>
            <p:ph idx="15" type="subTitle"/>
          </p:nvPr>
        </p:nvSpPr>
        <p:spPr>
          <a:xfrm>
            <a:off x="6126600" y="3931975"/>
            <a:ext cx="23043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87" name="Google Shape;487;p18"/>
          <p:cNvSpPr/>
          <p:nvPr/>
        </p:nvSpPr>
        <p:spPr>
          <a:xfrm>
            <a:off x="0" y="57535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488" name="Shape 488"/>
        <p:cNvGrpSpPr/>
        <p:nvPr/>
      </p:nvGrpSpPr>
      <p:grpSpPr>
        <a:xfrm>
          <a:off x="0" y="0"/>
          <a:ext cx="0" cy="0"/>
          <a:chOff x="0" y="0"/>
          <a:chExt cx="0" cy="0"/>
        </a:xfrm>
      </p:grpSpPr>
      <p:grpSp>
        <p:nvGrpSpPr>
          <p:cNvPr id="489" name="Google Shape;489;p19"/>
          <p:cNvGrpSpPr/>
          <p:nvPr/>
        </p:nvGrpSpPr>
        <p:grpSpPr>
          <a:xfrm>
            <a:off x="7955166" y="2725635"/>
            <a:ext cx="984025" cy="983993"/>
            <a:chOff x="-923937" y="-347075"/>
            <a:chExt cx="770938" cy="770913"/>
          </a:xfrm>
        </p:grpSpPr>
        <p:sp>
          <p:nvSpPr>
            <p:cNvPr id="490" name="Google Shape;490;p19"/>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9"/>
          <p:cNvGrpSpPr/>
          <p:nvPr/>
        </p:nvGrpSpPr>
        <p:grpSpPr>
          <a:xfrm>
            <a:off x="2669876" y="3300172"/>
            <a:ext cx="1737153" cy="1737097"/>
            <a:chOff x="-923937" y="-347075"/>
            <a:chExt cx="770938" cy="770913"/>
          </a:xfrm>
        </p:grpSpPr>
        <p:sp>
          <p:nvSpPr>
            <p:cNvPr id="507" name="Google Shape;507;p19"/>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19"/>
          <p:cNvSpPr/>
          <p:nvPr/>
        </p:nvSpPr>
        <p:spPr>
          <a:xfrm>
            <a:off x="0" y="-2025"/>
            <a:ext cx="9144000" cy="254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19"/>
          <p:cNvGrpSpPr/>
          <p:nvPr/>
        </p:nvGrpSpPr>
        <p:grpSpPr>
          <a:xfrm>
            <a:off x="5523734" y="377776"/>
            <a:ext cx="1212530" cy="1212414"/>
            <a:chOff x="-923937" y="-347075"/>
            <a:chExt cx="770938" cy="770913"/>
          </a:xfrm>
        </p:grpSpPr>
        <p:sp>
          <p:nvSpPr>
            <p:cNvPr id="525" name="Google Shape;525;p19"/>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19"/>
          <p:cNvSpPr txBox="1"/>
          <p:nvPr>
            <p:ph type="title"/>
          </p:nvPr>
        </p:nvSpPr>
        <p:spPr>
          <a:xfrm>
            <a:off x="713100" y="2632775"/>
            <a:ext cx="2406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19"/>
          <p:cNvSpPr txBox="1"/>
          <p:nvPr>
            <p:ph idx="1" type="subTitle"/>
          </p:nvPr>
        </p:nvSpPr>
        <p:spPr>
          <a:xfrm>
            <a:off x="3446800" y="2687538"/>
            <a:ext cx="1655100" cy="402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a:latin typeface="Roboto Condensed"/>
                <a:ea typeface="Roboto Condensed"/>
                <a:cs typeface="Roboto Condensed"/>
                <a:sym typeface="Roboto Condensed"/>
              </a:defRPr>
            </a:lvl2pPr>
            <a:lvl3pPr lvl="2" rtl="0">
              <a:spcBef>
                <a:spcPts val="0"/>
              </a:spcBef>
              <a:spcAft>
                <a:spcPts val="0"/>
              </a:spcAft>
              <a:buNone/>
              <a:defRPr b="1">
                <a:latin typeface="Roboto Condensed"/>
                <a:ea typeface="Roboto Condensed"/>
                <a:cs typeface="Roboto Condensed"/>
                <a:sym typeface="Roboto Condensed"/>
              </a:defRPr>
            </a:lvl3pPr>
            <a:lvl4pPr lvl="3" rtl="0">
              <a:spcBef>
                <a:spcPts val="0"/>
              </a:spcBef>
              <a:spcAft>
                <a:spcPts val="0"/>
              </a:spcAft>
              <a:buNone/>
              <a:defRPr b="1">
                <a:latin typeface="Roboto Condensed"/>
                <a:ea typeface="Roboto Condensed"/>
                <a:cs typeface="Roboto Condensed"/>
                <a:sym typeface="Roboto Condensed"/>
              </a:defRPr>
            </a:lvl4pPr>
            <a:lvl5pPr lvl="4" rtl="0">
              <a:spcBef>
                <a:spcPts val="0"/>
              </a:spcBef>
              <a:spcAft>
                <a:spcPts val="0"/>
              </a:spcAft>
              <a:buNone/>
              <a:defRPr b="1">
                <a:latin typeface="Roboto Condensed"/>
                <a:ea typeface="Roboto Condensed"/>
                <a:cs typeface="Roboto Condensed"/>
                <a:sym typeface="Roboto Condensed"/>
              </a:defRPr>
            </a:lvl5pPr>
            <a:lvl6pPr lvl="5" rtl="0">
              <a:spcBef>
                <a:spcPts val="0"/>
              </a:spcBef>
              <a:spcAft>
                <a:spcPts val="0"/>
              </a:spcAft>
              <a:buNone/>
              <a:defRPr b="1">
                <a:latin typeface="Roboto Condensed"/>
                <a:ea typeface="Roboto Condensed"/>
                <a:cs typeface="Roboto Condensed"/>
                <a:sym typeface="Roboto Condensed"/>
              </a:defRPr>
            </a:lvl6pPr>
            <a:lvl7pPr lvl="6" rtl="0">
              <a:spcBef>
                <a:spcPts val="0"/>
              </a:spcBef>
              <a:spcAft>
                <a:spcPts val="0"/>
              </a:spcAft>
              <a:buNone/>
              <a:defRPr b="1">
                <a:latin typeface="Roboto Condensed"/>
                <a:ea typeface="Roboto Condensed"/>
                <a:cs typeface="Roboto Condensed"/>
                <a:sym typeface="Roboto Condensed"/>
              </a:defRPr>
            </a:lvl7pPr>
            <a:lvl8pPr lvl="7" rtl="0">
              <a:spcBef>
                <a:spcPts val="0"/>
              </a:spcBef>
              <a:spcAft>
                <a:spcPts val="0"/>
              </a:spcAft>
              <a:buNone/>
              <a:defRPr b="1">
                <a:latin typeface="Roboto Condensed"/>
                <a:ea typeface="Roboto Condensed"/>
                <a:cs typeface="Roboto Condensed"/>
                <a:sym typeface="Roboto Condensed"/>
              </a:defRPr>
            </a:lvl8pPr>
            <a:lvl9pPr lvl="8" rtl="0">
              <a:spcBef>
                <a:spcPts val="0"/>
              </a:spcBef>
              <a:spcAft>
                <a:spcPts val="0"/>
              </a:spcAft>
              <a:buNone/>
              <a:defRPr b="1">
                <a:latin typeface="Roboto Condensed"/>
                <a:ea typeface="Roboto Condensed"/>
                <a:cs typeface="Roboto Condensed"/>
                <a:sym typeface="Roboto Condensed"/>
              </a:defRPr>
            </a:lvl9pPr>
          </a:lstStyle>
          <a:p/>
        </p:txBody>
      </p:sp>
      <p:sp>
        <p:nvSpPr>
          <p:cNvPr id="543" name="Google Shape;543;p19"/>
          <p:cNvSpPr txBox="1"/>
          <p:nvPr>
            <p:ph idx="2" type="subTitle"/>
          </p:nvPr>
        </p:nvSpPr>
        <p:spPr>
          <a:xfrm>
            <a:off x="3446800" y="3019288"/>
            <a:ext cx="23133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44" name="Google Shape;544;p19"/>
          <p:cNvSpPr txBox="1"/>
          <p:nvPr>
            <p:ph idx="3" type="subTitle"/>
          </p:nvPr>
        </p:nvSpPr>
        <p:spPr>
          <a:xfrm>
            <a:off x="6117600" y="2687538"/>
            <a:ext cx="1655100" cy="402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a:latin typeface="Roboto Condensed"/>
                <a:ea typeface="Roboto Condensed"/>
                <a:cs typeface="Roboto Condensed"/>
                <a:sym typeface="Roboto Condensed"/>
              </a:defRPr>
            </a:lvl2pPr>
            <a:lvl3pPr lvl="2" rtl="0">
              <a:spcBef>
                <a:spcPts val="0"/>
              </a:spcBef>
              <a:spcAft>
                <a:spcPts val="0"/>
              </a:spcAft>
              <a:buNone/>
              <a:defRPr b="1">
                <a:latin typeface="Roboto Condensed"/>
                <a:ea typeface="Roboto Condensed"/>
                <a:cs typeface="Roboto Condensed"/>
                <a:sym typeface="Roboto Condensed"/>
              </a:defRPr>
            </a:lvl3pPr>
            <a:lvl4pPr lvl="3" rtl="0">
              <a:spcBef>
                <a:spcPts val="0"/>
              </a:spcBef>
              <a:spcAft>
                <a:spcPts val="0"/>
              </a:spcAft>
              <a:buNone/>
              <a:defRPr b="1">
                <a:latin typeface="Roboto Condensed"/>
                <a:ea typeface="Roboto Condensed"/>
                <a:cs typeface="Roboto Condensed"/>
                <a:sym typeface="Roboto Condensed"/>
              </a:defRPr>
            </a:lvl4pPr>
            <a:lvl5pPr lvl="4" rtl="0">
              <a:spcBef>
                <a:spcPts val="0"/>
              </a:spcBef>
              <a:spcAft>
                <a:spcPts val="0"/>
              </a:spcAft>
              <a:buNone/>
              <a:defRPr b="1">
                <a:latin typeface="Roboto Condensed"/>
                <a:ea typeface="Roboto Condensed"/>
                <a:cs typeface="Roboto Condensed"/>
                <a:sym typeface="Roboto Condensed"/>
              </a:defRPr>
            </a:lvl5pPr>
            <a:lvl6pPr lvl="5" rtl="0">
              <a:spcBef>
                <a:spcPts val="0"/>
              </a:spcBef>
              <a:spcAft>
                <a:spcPts val="0"/>
              </a:spcAft>
              <a:buNone/>
              <a:defRPr b="1">
                <a:latin typeface="Roboto Condensed"/>
                <a:ea typeface="Roboto Condensed"/>
                <a:cs typeface="Roboto Condensed"/>
                <a:sym typeface="Roboto Condensed"/>
              </a:defRPr>
            </a:lvl6pPr>
            <a:lvl7pPr lvl="6" rtl="0">
              <a:spcBef>
                <a:spcPts val="0"/>
              </a:spcBef>
              <a:spcAft>
                <a:spcPts val="0"/>
              </a:spcAft>
              <a:buNone/>
              <a:defRPr b="1">
                <a:latin typeface="Roboto Condensed"/>
                <a:ea typeface="Roboto Condensed"/>
                <a:cs typeface="Roboto Condensed"/>
                <a:sym typeface="Roboto Condensed"/>
              </a:defRPr>
            </a:lvl7pPr>
            <a:lvl8pPr lvl="7" rtl="0">
              <a:spcBef>
                <a:spcPts val="0"/>
              </a:spcBef>
              <a:spcAft>
                <a:spcPts val="0"/>
              </a:spcAft>
              <a:buNone/>
              <a:defRPr b="1">
                <a:latin typeface="Roboto Condensed"/>
                <a:ea typeface="Roboto Condensed"/>
                <a:cs typeface="Roboto Condensed"/>
                <a:sym typeface="Roboto Condensed"/>
              </a:defRPr>
            </a:lvl8pPr>
            <a:lvl9pPr lvl="8" rtl="0">
              <a:spcBef>
                <a:spcPts val="0"/>
              </a:spcBef>
              <a:spcAft>
                <a:spcPts val="0"/>
              </a:spcAft>
              <a:buNone/>
              <a:defRPr b="1">
                <a:latin typeface="Roboto Condensed"/>
                <a:ea typeface="Roboto Condensed"/>
                <a:cs typeface="Roboto Condensed"/>
                <a:sym typeface="Roboto Condensed"/>
              </a:defRPr>
            </a:lvl9pPr>
          </a:lstStyle>
          <a:p/>
        </p:txBody>
      </p:sp>
      <p:sp>
        <p:nvSpPr>
          <p:cNvPr id="545" name="Google Shape;545;p19"/>
          <p:cNvSpPr txBox="1"/>
          <p:nvPr>
            <p:ph idx="4" type="subTitle"/>
          </p:nvPr>
        </p:nvSpPr>
        <p:spPr>
          <a:xfrm>
            <a:off x="6117600" y="3019288"/>
            <a:ext cx="23133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46" name="Google Shape;546;p19"/>
          <p:cNvSpPr txBox="1"/>
          <p:nvPr>
            <p:ph idx="5" type="subTitle"/>
          </p:nvPr>
        </p:nvSpPr>
        <p:spPr>
          <a:xfrm>
            <a:off x="3446800" y="3799813"/>
            <a:ext cx="1655100" cy="402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a:latin typeface="Roboto Condensed"/>
                <a:ea typeface="Roboto Condensed"/>
                <a:cs typeface="Roboto Condensed"/>
                <a:sym typeface="Roboto Condensed"/>
              </a:defRPr>
            </a:lvl2pPr>
            <a:lvl3pPr lvl="2" rtl="0">
              <a:spcBef>
                <a:spcPts val="0"/>
              </a:spcBef>
              <a:spcAft>
                <a:spcPts val="0"/>
              </a:spcAft>
              <a:buNone/>
              <a:defRPr b="1">
                <a:latin typeface="Roboto Condensed"/>
                <a:ea typeface="Roboto Condensed"/>
                <a:cs typeface="Roboto Condensed"/>
                <a:sym typeface="Roboto Condensed"/>
              </a:defRPr>
            </a:lvl3pPr>
            <a:lvl4pPr lvl="3" rtl="0">
              <a:spcBef>
                <a:spcPts val="0"/>
              </a:spcBef>
              <a:spcAft>
                <a:spcPts val="0"/>
              </a:spcAft>
              <a:buNone/>
              <a:defRPr b="1">
                <a:latin typeface="Roboto Condensed"/>
                <a:ea typeface="Roboto Condensed"/>
                <a:cs typeface="Roboto Condensed"/>
                <a:sym typeface="Roboto Condensed"/>
              </a:defRPr>
            </a:lvl4pPr>
            <a:lvl5pPr lvl="4" rtl="0">
              <a:spcBef>
                <a:spcPts val="0"/>
              </a:spcBef>
              <a:spcAft>
                <a:spcPts val="0"/>
              </a:spcAft>
              <a:buNone/>
              <a:defRPr b="1">
                <a:latin typeface="Roboto Condensed"/>
                <a:ea typeface="Roboto Condensed"/>
                <a:cs typeface="Roboto Condensed"/>
                <a:sym typeface="Roboto Condensed"/>
              </a:defRPr>
            </a:lvl5pPr>
            <a:lvl6pPr lvl="5" rtl="0">
              <a:spcBef>
                <a:spcPts val="0"/>
              </a:spcBef>
              <a:spcAft>
                <a:spcPts val="0"/>
              </a:spcAft>
              <a:buNone/>
              <a:defRPr b="1">
                <a:latin typeface="Roboto Condensed"/>
                <a:ea typeface="Roboto Condensed"/>
                <a:cs typeface="Roboto Condensed"/>
                <a:sym typeface="Roboto Condensed"/>
              </a:defRPr>
            </a:lvl6pPr>
            <a:lvl7pPr lvl="6" rtl="0">
              <a:spcBef>
                <a:spcPts val="0"/>
              </a:spcBef>
              <a:spcAft>
                <a:spcPts val="0"/>
              </a:spcAft>
              <a:buNone/>
              <a:defRPr b="1">
                <a:latin typeface="Roboto Condensed"/>
                <a:ea typeface="Roboto Condensed"/>
                <a:cs typeface="Roboto Condensed"/>
                <a:sym typeface="Roboto Condensed"/>
              </a:defRPr>
            </a:lvl7pPr>
            <a:lvl8pPr lvl="7" rtl="0">
              <a:spcBef>
                <a:spcPts val="0"/>
              </a:spcBef>
              <a:spcAft>
                <a:spcPts val="0"/>
              </a:spcAft>
              <a:buNone/>
              <a:defRPr b="1">
                <a:latin typeface="Roboto Condensed"/>
                <a:ea typeface="Roboto Condensed"/>
                <a:cs typeface="Roboto Condensed"/>
                <a:sym typeface="Roboto Condensed"/>
              </a:defRPr>
            </a:lvl8pPr>
            <a:lvl9pPr lvl="8" rtl="0">
              <a:spcBef>
                <a:spcPts val="0"/>
              </a:spcBef>
              <a:spcAft>
                <a:spcPts val="0"/>
              </a:spcAft>
              <a:buNone/>
              <a:defRPr b="1">
                <a:latin typeface="Roboto Condensed"/>
                <a:ea typeface="Roboto Condensed"/>
                <a:cs typeface="Roboto Condensed"/>
                <a:sym typeface="Roboto Condensed"/>
              </a:defRPr>
            </a:lvl9pPr>
          </a:lstStyle>
          <a:p/>
        </p:txBody>
      </p:sp>
      <p:sp>
        <p:nvSpPr>
          <p:cNvPr id="547" name="Google Shape;547;p19"/>
          <p:cNvSpPr txBox="1"/>
          <p:nvPr>
            <p:ph idx="6" type="subTitle"/>
          </p:nvPr>
        </p:nvSpPr>
        <p:spPr>
          <a:xfrm>
            <a:off x="3446800" y="4131563"/>
            <a:ext cx="23133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48" name="Google Shape;548;p19"/>
          <p:cNvSpPr txBox="1"/>
          <p:nvPr>
            <p:ph idx="7" type="subTitle"/>
          </p:nvPr>
        </p:nvSpPr>
        <p:spPr>
          <a:xfrm>
            <a:off x="6117600" y="3799813"/>
            <a:ext cx="1655100" cy="402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a:latin typeface="Roboto Condensed"/>
                <a:ea typeface="Roboto Condensed"/>
                <a:cs typeface="Roboto Condensed"/>
                <a:sym typeface="Roboto Condensed"/>
              </a:defRPr>
            </a:lvl2pPr>
            <a:lvl3pPr lvl="2" rtl="0">
              <a:spcBef>
                <a:spcPts val="0"/>
              </a:spcBef>
              <a:spcAft>
                <a:spcPts val="0"/>
              </a:spcAft>
              <a:buNone/>
              <a:defRPr b="1">
                <a:latin typeface="Roboto Condensed"/>
                <a:ea typeface="Roboto Condensed"/>
                <a:cs typeface="Roboto Condensed"/>
                <a:sym typeface="Roboto Condensed"/>
              </a:defRPr>
            </a:lvl3pPr>
            <a:lvl4pPr lvl="3" rtl="0">
              <a:spcBef>
                <a:spcPts val="0"/>
              </a:spcBef>
              <a:spcAft>
                <a:spcPts val="0"/>
              </a:spcAft>
              <a:buNone/>
              <a:defRPr b="1">
                <a:latin typeface="Roboto Condensed"/>
                <a:ea typeface="Roboto Condensed"/>
                <a:cs typeface="Roboto Condensed"/>
                <a:sym typeface="Roboto Condensed"/>
              </a:defRPr>
            </a:lvl4pPr>
            <a:lvl5pPr lvl="4" rtl="0">
              <a:spcBef>
                <a:spcPts val="0"/>
              </a:spcBef>
              <a:spcAft>
                <a:spcPts val="0"/>
              </a:spcAft>
              <a:buNone/>
              <a:defRPr b="1">
                <a:latin typeface="Roboto Condensed"/>
                <a:ea typeface="Roboto Condensed"/>
                <a:cs typeface="Roboto Condensed"/>
                <a:sym typeface="Roboto Condensed"/>
              </a:defRPr>
            </a:lvl5pPr>
            <a:lvl6pPr lvl="5" rtl="0">
              <a:spcBef>
                <a:spcPts val="0"/>
              </a:spcBef>
              <a:spcAft>
                <a:spcPts val="0"/>
              </a:spcAft>
              <a:buNone/>
              <a:defRPr b="1">
                <a:latin typeface="Roboto Condensed"/>
                <a:ea typeface="Roboto Condensed"/>
                <a:cs typeface="Roboto Condensed"/>
                <a:sym typeface="Roboto Condensed"/>
              </a:defRPr>
            </a:lvl6pPr>
            <a:lvl7pPr lvl="6" rtl="0">
              <a:spcBef>
                <a:spcPts val="0"/>
              </a:spcBef>
              <a:spcAft>
                <a:spcPts val="0"/>
              </a:spcAft>
              <a:buNone/>
              <a:defRPr b="1">
                <a:latin typeface="Roboto Condensed"/>
                <a:ea typeface="Roboto Condensed"/>
                <a:cs typeface="Roboto Condensed"/>
                <a:sym typeface="Roboto Condensed"/>
              </a:defRPr>
            </a:lvl7pPr>
            <a:lvl8pPr lvl="7" rtl="0">
              <a:spcBef>
                <a:spcPts val="0"/>
              </a:spcBef>
              <a:spcAft>
                <a:spcPts val="0"/>
              </a:spcAft>
              <a:buNone/>
              <a:defRPr b="1">
                <a:latin typeface="Roboto Condensed"/>
                <a:ea typeface="Roboto Condensed"/>
                <a:cs typeface="Roboto Condensed"/>
                <a:sym typeface="Roboto Condensed"/>
              </a:defRPr>
            </a:lvl8pPr>
            <a:lvl9pPr lvl="8" rtl="0">
              <a:spcBef>
                <a:spcPts val="0"/>
              </a:spcBef>
              <a:spcAft>
                <a:spcPts val="0"/>
              </a:spcAft>
              <a:buNone/>
              <a:defRPr b="1">
                <a:latin typeface="Roboto Condensed"/>
                <a:ea typeface="Roboto Condensed"/>
                <a:cs typeface="Roboto Condensed"/>
                <a:sym typeface="Roboto Condensed"/>
              </a:defRPr>
            </a:lvl9pPr>
          </a:lstStyle>
          <a:p/>
        </p:txBody>
      </p:sp>
      <p:sp>
        <p:nvSpPr>
          <p:cNvPr id="549" name="Google Shape;549;p19"/>
          <p:cNvSpPr txBox="1"/>
          <p:nvPr>
            <p:ph idx="8" type="subTitle"/>
          </p:nvPr>
        </p:nvSpPr>
        <p:spPr>
          <a:xfrm>
            <a:off x="6117600" y="4131563"/>
            <a:ext cx="23133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50" name="Google Shape;550;p19"/>
          <p:cNvSpPr/>
          <p:nvPr/>
        </p:nvSpPr>
        <p:spPr>
          <a:xfrm>
            <a:off x="0" y="276311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51" name="Shape 551"/>
        <p:cNvGrpSpPr/>
        <p:nvPr/>
      </p:nvGrpSpPr>
      <p:grpSpPr>
        <a:xfrm>
          <a:off x="0" y="0"/>
          <a:ext cx="0" cy="0"/>
          <a:chOff x="0" y="0"/>
          <a:chExt cx="0" cy="0"/>
        </a:xfrm>
      </p:grpSpPr>
      <p:grpSp>
        <p:nvGrpSpPr>
          <p:cNvPr id="552" name="Google Shape;552;p20"/>
          <p:cNvGrpSpPr/>
          <p:nvPr/>
        </p:nvGrpSpPr>
        <p:grpSpPr>
          <a:xfrm>
            <a:off x="2290001" y="1136497"/>
            <a:ext cx="1737153" cy="1737097"/>
            <a:chOff x="-923937" y="-347075"/>
            <a:chExt cx="770938" cy="770913"/>
          </a:xfrm>
        </p:grpSpPr>
        <p:sp>
          <p:nvSpPr>
            <p:cNvPr id="553" name="Google Shape;553;p20"/>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20"/>
          <p:cNvGrpSpPr/>
          <p:nvPr/>
        </p:nvGrpSpPr>
        <p:grpSpPr>
          <a:xfrm>
            <a:off x="7389248" y="539403"/>
            <a:ext cx="1041614" cy="1041657"/>
            <a:chOff x="-923937" y="-347075"/>
            <a:chExt cx="770938" cy="770913"/>
          </a:xfrm>
        </p:grpSpPr>
        <p:sp>
          <p:nvSpPr>
            <p:cNvPr id="570" name="Google Shape;570;p20"/>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20"/>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87" name="Google Shape;587;p20"/>
          <p:cNvSpPr/>
          <p:nvPr/>
        </p:nvSpPr>
        <p:spPr>
          <a:xfrm>
            <a:off x="3199275" y="3668925"/>
            <a:ext cx="5944800" cy="147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0" y="3668925"/>
            <a:ext cx="3199200" cy="1474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txBox="1"/>
          <p:nvPr>
            <p:ph idx="1" type="subTitle"/>
          </p:nvPr>
        </p:nvSpPr>
        <p:spPr>
          <a:xfrm>
            <a:off x="5706000" y="1414050"/>
            <a:ext cx="2724900" cy="393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a:latin typeface="Roboto Condensed"/>
                <a:ea typeface="Roboto Condensed"/>
                <a:cs typeface="Roboto Condensed"/>
                <a:sym typeface="Roboto Condensed"/>
              </a:defRPr>
            </a:lvl2pPr>
            <a:lvl3pPr lvl="2" rtl="0">
              <a:spcBef>
                <a:spcPts val="0"/>
              </a:spcBef>
              <a:spcAft>
                <a:spcPts val="0"/>
              </a:spcAft>
              <a:buNone/>
              <a:defRPr b="1">
                <a:latin typeface="Roboto Condensed"/>
                <a:ea typeface="Roboto Condensed"/>
                <a:cs typeface="Roboto Condensed"/>
                <a:sym typeface="Roboto Condensed"/>
              </a:defRPr>
            </a:lvl3pPr>
            <a:lvl4pPr lvl="3" rtl="0">
              <a:spcBef>
                <a:spcPts val="0"/>
              </a:spcBef>
              <a:spcAft>
                <a:spcPts val="0"/>
              </a:spcAft>
              <a:buNone/>
              <a:defRPr b="1">
                <a:latin typeface="Roboto Condensed"/>
                <a:ea typeface="Roboto Condensed"/>
                <a:cs typeface="Roboto Condensed"/>
                <a:sym typeface="Roboto Condensed"/>
              </a:defRPr>
            </a:lvl4pPr>
            <a:lvl5pPr lvl="4" rtl="0">
              <a:spcBef>
                <a:spcPts val="0"/>
              </a:spcBef>
              <a:spcAft>
                <a:spcPts val="0"/>
              </a:spcAft>
              <a:buNone/>
              <a:defRPr b="1">
                <a:latin typeface="Roboto Condensed"/>
                <a:ea typeface="Roboto Condensed"/>
                <a:cs typeface="Roboto Condensed"/>
                <a:sym typeface="Roboto Condensed"/>
              </a:defRPr>
            </a:lvl5pPr>
            <a:lvl6pPr lvl="5" rtl="0">
              <a:spcBef>
                <a:spcPts val="0"/>
              </a:spcBef>
              <a:spcAft>
                <a:spcPts val="0"/>
              </a:spcAft>
              <a:buNone/>
              <a:defRPr b="1">
                <a:latin typeface="Roboto Condensed"/>
                <a:ea typeface="Roboto Condensed"/>
                <a:cs typeface="Roboto Condensed"/>
                <a:sym typeface="Roboto Condensed"/>
              </a:defRPr>
            </a:lvl6pPr>
            <a:lvl7pPr lvl="6" rtl="0">
              <a:spcBef>
                <a:spcPts val="0"/>
              </a:spcBef>
              <a:spcAft>
                <a:spcPts val="0"/>
              </a:spcAft>
              <a:buNone/>
              <a:defRPr b="1">
                <a:latin typeface="Roboto Condensed"/>
                <a:ea typeface="Roboto Condensed"/>
                <a:cs typeface="Roboto Condensed"/>
                <a:sym typeface="Roboto Condensed"/>
              </a:defRPr>
            </a:lvl7pPr>
            <a:lvl8pPr lvl="7" rtl="0">
              <a:spcBef>
                <a:spcPts val="0"/>
              </a:spcBef>
              <a:spcAft>
                <a:spcPts val="0"/>
              </a:spcAft>
              <a:buNone/>
              <a:defRPr b="1">
                <a:latin typeface="Roboto Condensed"/>
                <a:ea typeface="Roboto Condensed"/>
                <a:cs typeface="Roboto Condensed"/>
                <a:sym typeface="Roboto Condensed"/>
              </a:defRPr>
            </a:lvl8pPr>
            <a:lvl9pPr lvl="8" rtl="0">
              <a:spcBef>
                <a:spcPts val="0"/>
              </a:spcBef>
              <a:spcAft>
                <a:spcPts val="0"/>
              </a:spcAft>
              <a:buNone/>
              <a:defRPr b="1">
                <a:latin typeface="Roboto Condensed"/>
                <a:ea typeface="Roboto Condensed"/>
                <a:cs typeface="Roboto Condensed"/>
                <a:sym typeface="Roboto Condensed"/>
              </a:defRPr>
            </a:lvl9pPr>
          </a:lstStyle>
          <a:p/>
        </p:txBody>
      </p:sp>
      <p:sp>
        <p:nvSpPr>
          <p:cNvPr id="590" name="Google Shape;590;p20"/>
          <p:cNvSpPr txBox="1"/>
          <p:nvPr>
            <p:ph idx="2" type="subTitle"/>
          </p:nvPr>
        </p:nvSpPr>
        <p:spPr>
          <a:xfrm>
            <a:off x="5706000" y="1731150"/>
            <a:ext cx="27249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91" name="Google Shape;591;p20"/>
          <p:cNvSpPr txBox="1"/>
          <p:nvPr>
            <p:ph idx="3" type="subTitle"/>
          </p:nvPr>
        </p:nvSpPr>
        <p:spPr>
          <a:xfrm>
            <a:off x="5706000" y="2604838"/>
            <a:ext cx="2724900" cy="393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a:latin typeface="Roboto Condensed"/>
                <a:ea typeface="Roboto Condensed"/>
                <a:cs typeface="Roboto Condensed"/>
                <a:sym typeface="Roboto Condensed"/>
              </a:defRPr>
            </a:lvl2pPr>
            <a:lvl3pPr lvl="2" rtl="0">
              <a:spcBef>
                <a:spcPts val="0"/>
              </a:spcBef>
              <a:spcAft>
                <a:spcPts val="0"/>
              </a:spcAft>
              <a:buNone/>
              <a:defRPr b="1">
                <a:latin typeface="Roboto Condensed"/>
                <a:ea typeface="Roboto Condensed"/>
                <a:cs typeface="Roboto Condensed"/>
                <a:sym typeface="Roboto Condensed"/>
              </a:defRPr>
            </a:lvl3pPr>
            <a:lvl4pPr lvl="3" rtl="0">
              <a:spcBef>
                <a:spcPts val="0"/>
              </a:spcBef>
              <a:spcAft>
                <a:spcPts val="0"/>
              </a:spcAft>
              <a:buNone/>
              <a:defRPr b="1">
                <a:latin typeface="Roboto Condensed"/>
                <a:ea typeface="Roboto Condensed"/>
                <a:cs typeface="Roboto Condensed"/>
                <a:sym typeface="Roboto Condensed"/>
              </a:defRPr>
            </a:lvl4pPr>
            <a:lvl5pPr lvl="4" rtl="0">
              <a:spcBef>
                <a:spcPts val="0"/>
              </a:spcBef>
              <a:spcAft>
                <a:spcPts val="0"/>
              </a:spcAft>
              <a:buNone/>
              <a:defRPr b="1">
                <a:latin typeface="Roboto Condensed"/>
                <a:ea typeface="Roboto Condensed"/>
                <a:cs typeface="Roboto Condensed"/>
                <a:sym typeface="Roboto Condensed"/>
              </a:defRPr>
            </a:lvl5pPr>
            <a:lvl6pPr lvl="5" rtl="0">
              <a:spcBef>
                <a:spcPts val="0"/>
              </a:spcBef>
              <a:spcAft>
                <a:spcPts val="0"/>
              </a:spcAft>
              <a:buNone/>
              <a:defRPr b="1">
                <a:latin typeface="Roboto Condensed"/>
                <a:ea typeface="Roboto Condensed"/>
                <a:cs typeface="Roboto Condensed"/>
                <a:sym typeface="Roboto Condensed"/>
              </a:defRPr>
            </a:lvl6pPr>
            <a:lvl7pPr lvl="6" rtl="0">
              <a:spcBef>
                <a:spcPts val="0"/>
              </a:spcBef>
              <a:spcAft>
                <a:spcPts val="0"/>
              </a:spcAft>
              <a:buNone/>
              <a:defRPr b="1">
                <a:latin typeface="Roboto Condensed"/>
                <a:ea typeface="Roboto Condensed"/>
                <a:cs typeface="Roboto Condensed"/>
                <a:sym typeface="Roboto Condensed"/>
              </a:defRPr>
            </a:lvl7pPr>
            <a:lvl8pPr lvl="7" rtl="0">
              <a:spcBef>
                <a:spcPts val="0"/>
              </a:spcBef>
              <a:spcAft>
                <a:spcPts val="0"/>
              </a:spcAft>
              <a:buNone/>
              <a:defRPr b="1">
                <a:latin typeface="Roboto Condensed"/>
                <a:ea typeface="Roboto Condensed"/>
                <a:cs typeface="Roboto Condensed"/>
                <a:sym typeface="Roboto Condensed"/>
              </a:defRPr>
            </a:lvl8pPr>
            <a:lvl9pPr lvl="8" rtl="0">
              <a:spcBef>
                <a:spcPts val="0"/>
              </a:spcBef>
              <a:spcAft>
                <a:spcPts val="0"/>
              </a:spcAft>
              <a:buNone/>
              <a:defRPr b="1">
                <a:latin typeface="Roboto Condensed"/>
                <a:ea typeface="Roboto Condensed"/>
                <a:cs typeface="Roboto Condensed"/>
                <a:sym typeface="Roboto Condensed"/>
              </a:defRPr>
            </a:lvl9pPr>
          </a:lstStyle>
          <a:p/>
        </p:txBody>
      </p:sp>
      <p:sp>
        <p:nvSpPr>
          <p:cNvPr id="592" name="Google Shape;592;p20"/>
          <p:cNvSpPr txBox="1"/>
          <p:nvPr>
            <p:ph idx="4" type="subTitle"/>
          </p:nvPr>
        </p:nvSpPr>
        <p:spPr>
          <a:xfrm>
            <a:off x="5706000" y="2922538"/>
            <a:ext cx="27249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93" name="Google Shape;593;p20"/>
          <p:cNvSpPr txBox="1"/>
          <p:nvPr>
            <p:ph idx="5" type="subTitle"/>
          </p:nvPr>
        </p:nvSpPr>
        <p:spPr>
          <a:xfrm>
            <a:off x="5706000" y="3795629"/>
            <a:ext cx="2724900" cy="393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600">
                <a:latin typeface="Roboto Condensed"/>
                <a:ea typeface="Roboto Condensed"/>
                <a:cs typeface="Roboto Condensed"/>
                <a:sym typeface="Roboto Condensed"/>
              </a:defRPr>
            </a:lvl1pPr>
            <a:lvl2pPr lvl="1" rtl="0">
              <a:spcBef>
                <a:spcPts val="0"/>
              </a:spcBef>
              <a:spcAft>
                <a:spcPts val="0"/>
              </a:spcAft>
              <a:buNone/>
              <a:defRPr b="1">
                <a:latin typeface="Roboto Condensed"/>
                <a:ea typeface="Roboto Condensed"/>
                <a:cs typeface="Roboto Condensed"/>
                <a:sym typeface="Roboto Condensed"/>
              </a:defRPr>
            </a:lvl2pPr>
            <a:lvl3pPr lvl="2" rtl="0">
              <a:spcBef>
                <a:spcPts val="0"/>
              </a:spcBef>
              <a:spcAft>
                <a:spcPts val="0"/>
              </a:spcAft>
              <a:buNone/>
              <a:defRPr b="1">
                <a:latin typeface="Roboto Condensed"/>
                <a:ea typeface="Roboto Condensed"/>
                <a:cs typeface="Roboto Condensed"/>
                <a:sym typeface="Roboto Condensed"/>
              </a:defRPr>
            </a:lvl3pPr>
            <a:lvl4pPr lvl="3" rtl="0">
              <a:spcBef>
                <a:spcPts val="0"/>
              </a:spcBef>
              <a:spcAft>
                <a:spcPts val="0"/>
              </a:spcAft>
              <a:buNone/>
              <a:defRPr b="1">
                <a:latin typeface="Roboto Condensed"/>
                <a:ea typeface="Roboto Condensed"/>
                <a:cs typeface="Roboto Condensed"/>
                <a:sym typeface="Roboto Condensed"/>
              </a:defRPr>
            </a:lvl4pPr>
            <a:lvl5pPr lvl="4" rtl="0">
              <a:spcBef>
                <a:spcPts val="0"/>
              </a:spcBef>
              <a:spcAft>
                <a:spcPts val="0"/>
              </a:spcAft>
              <a:buNone/>
              <a:defRPr b="1">
                <a:latin typeface="Roboto Condensed"/>
                <a:ea typeface="Roboto Condensed"/>
                <a:cs typeface="Roboto Condensed"/>
                <a:sym typeface="Roboto Condensed"/>
              </a:defRPr>
            </a:lvl5pPr>
            <a:lvl6pPr lvl="5" rtl="0">
              <a:spcBef>
                <a:spcPts val="0"/>
              </a:spcBef>
              <a:spcAft>
                <a:spcPts val="0"/>
              </a:spcAft>
              <a:buNone/>
              <a:defRPr b="1">
                <a:latin typeface="Roboto Condensed"/>
                <a:ea typeface="Roboto Condensed"/>
                <a:cs typeface="Roboto Condensed"/>
                <a:sym typeface="Roboto Condensed"/>
              </a:defRPr>
            </a:lvl6pPr>
            <a:lvl7pPr lvl="6" rtl="0">
              <a:spcBef>
                <a:spcPts val="0"/>
              </a:spcBef>
              <a:spcAft>
                <a:spcPts val="0"/>
              </a:spcAft>
              <a:buNone/>
              <a:defRPr b="1">
                <a:latin typeface="Roboto Condensed"/>
                <a:ea typeface="Roboto Condensed"/>
                <a:cs typeface="Roboto Condensed"/>
                <a:sym typeface="Roboto Condensed"/>
              </a:defRPr>
            </a:lvl7pPr>
            <a:lvl8pPr lvl="7" rtl="0">
              <a:spcBef>
                <a:spcPts val="0"/>
              </a:spcBef>
              <a:spcAft>
                <a:spcPts val="0"/>
              </a:spcAft>
              <a:buNone/>
              <a:defRPr b="1">
                <a:latin typeface="Roboto Condensed"/>
                <a:ea typeface="Roboto Condensed"/>
                <a:cs typeface="Roboto Condensed"/>
                <a:sym typeface="Roboto Condensed"/>
              </a:defRPr>
            </a:lvl8pPr>
            <a:lvl9pPr lvl="8" rtl="0">
              <a:spcBef>
                <a:spcPts val="0"/>
              </a:spcBef>
              <a:spcAft>
                <a:spcPts val="0"/>
              </a:spcAft>
              <a:buNone/>
              <a:defRPr b="1">
                <a:latin typeface="Roboto Condensed"/>
                <a:ea typeface="Roboto Condensed"/>
                <a:cs typeface="Roboto Condensed"/>
                <a:sym typeface="Roboto Condensed"/>
              </a:defRPr>
            </a:lvl9pPr>
          </a:lstStyle>
          <a:p/>
        </p:txBody>
      </p:sp>
      <p:sp>
        <p:nvSpPr>
          <p:cNvPr id="594" name="Google Shape;594;p20"/>
          <p:cNvSpPr txBox="1"/>
          <p:nvPr>
            <p:ph idx="6" type="subTitle"/>
          </p:nvPr>
        </p:nvSpPr>
        <p:spPr>
          <a:xfrm>
            <a:off x="5706000" y="4113329"/>
            <a:ext cx="27249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95" name="Google Shape;595;p20"/>
          <p:cNvSpPr/>
          <p:nvPr/>
        </p:nvSpPr>
        <p:spPr>
          <a:xfrm>
            <a:off x="0" y="57535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grpSp>
        <p:nvGrpSpPr>
          <p:cNvPr id="31" name="Google Shape;31;p3"/>
          <p:cNvGrpSpPr/>
          <p:nvPr/>
        </p:nvGrpSpPr>
        <p:grpSpPr>
          <a:xfrm>
            <a:off x="6251092" y="185380"/>
            <a:ext cx="1452909" cy="1452862"/>
            <a:chOff x="-923937" y="-347075"/>
            <a:chExt cx="770938" cy="770913"/>
          </a:xfrm>
        </p:grpSpPr>
        <p:sp>
          <p:nvSpPr>
            <p:cNvPr id="32" name="Google Shape;32;p3"/>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3"/>
          <p:cNvSpPr/>
          <p:nvPr/>
        </p:nvSpPr>
        <p:spPr>
          <a:xfrm>
            <a:off x="0" y="3417300"/>
            <a:ext cx="9144000" cy="172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2177700" y="539400"/>
            <a:ext cx="4788600" cy="4064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txBox="1"/>
          <p:nvPr>
            <p:ph type="title"/>
          </p:nvPr>
        </p:nvSpPr>
        <p:spPr>
          <a:xfrm>
            <a:off x="2892900" y="1752425"/>
            <a:ext cx="33582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1" name="Google Shape;51;p3"/>
          <p:cNvSpPr txBox="1"/>
          <p:nvPr>
            <p:ph hasCustomPrompt="1" idx="2" type="title"/>
          </p:nvPr>
        </p:nvSpPr>
        <p:spPr>
          <a:xfrm>
            <a:off x="4073700" y="996750"/>
            <a:ext cx="996600" cy="80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52" name="Google Shape;52;p3"/>
          <p:cNvSpPr txBox="1"/>
          <p:nvPr>
            <p:ph idx="1" type="subTitle"/>
          </p:nvPr>
        </p:nvSpPr>
        <p:spPr>
          <a:xfrm>
            <a:off x="2892900" y="3000925"/>
            <a:ext cx="33582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3"/>
          <p:cNvSpPr/>
          <p:nvPr/>
        </p:nvSpPr>
        <p:spPr>
          <a:xfrm>
            <a:off x="0" y="383950"/>
            <a:ext cx="311400" cy="84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3"/>
          <p:cNvGrpSpPr/>
          <p:nvPr/>
        </p:nvGrpSpPr>
        <p:grpSpPr>
          <a:xfrm>
            <a:off x="725674" y="1845351"/>
            <a:ext cx="1081394" cy="1081436"/>
            <a:chOff x="-923937" y="-347075"/>
            <a:chExt cx="770938" cy="770913"/>
          </a:xfrm>
        </p:grpSpPr>
        <p:sp>
          <p:nvSpPr>
            <p:cNvPr id="55" name="Google Shape;55;p3"/>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596" name="Shape 596"/>
        <p:cNvGrpSpPr/>
        <p:nvPr/>
      </p:nvGrpSpPr>
      <p:grpSpPr>
        <a:xfrm>
          <a:off x="0" y="0"/>
          <a:ext cx="0" cy="0"/>
          <a:chOff x="0" y="0"/>
          <a:chExt cx="0" cy="0"/>
        </a:xfrm>
      </p:grpSpPr>
      <p:grpSp>
        <p:nvGrpSpPr>
          <p:cNvPr id="597" name="Google Shape;597;p21"/>
          <p:cNvGrpSpPr/>
          <p:nvPr/>
        </p:nvGrpSpPr>
        <p:grpSpPr>
          <a:xfrm>
            <a:off x="6937828" y="233982"/>
            <a:ext cx="1969283" cy="1969065"/>
            <a:chOff x="-923937" y="-347075"/>
            <a:chExt cx="770938" cy="770913"/>
          </a:xfrm>
        </p:grpSpPr>
        <p:sp>
          <p:nvSpPr>
            <p:cNvPr id="598" name="Google Shape;598;p21"/>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1"/>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1"/>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1"/>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21"/>
          <p:cNvSpPr txBox="1"/>
          <p:nvPr>
            <p:ph type="title"/>
          </p:nvPr>
        </p:nvSpPr>
        <p:spPr>
          <a:xfrm>
            <a:off x="3684425" y="3837925"/>
            <a:ext cx="1775100" cy="2136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b="1" sz="1400">
                <a:solidFill>
                  <a:schemeClr val="accent4"/>
                </a:solidFill>
              </a:defRPr>
            </a:lvl1pPr>
            <a:lvl2pPr lvl="1" algn="ctr">
              <a:spcBef>
                <a:spcPts val="0"/>
              </a:spcBef>
              <a:spcAft>
                <a:spcPts val="0"/>
              </a:spcAft>
              <a:buNone/>
              <a:defRPr b="1" sz="1400">
                <a:solidFill>
                  <a:schemeClr val="accent4"/>
                </a:solidFill>
              </a:defRPr>
            </a:lvl2pPr>
            <a:lvl3pPr lvl="2" algn="ctr">
              <a:spcBef>
                <a:spcPts val="0"/>
              </a:spcBef>
              <a:spcAft>
                <a:spcPts val="0"/>
              </a:spcAft>
              <a:buNone/>
              <a:defRPr b="1" sz="1400">
                <a:solidFill>
                  <a:schemeClr val="accent4"/>
                </a:solidFill>
              </a:defRPr>
            </a:lvl3pPr>
            <a:lvl4pPr lvl="3" algn="ctr">
              <a:spcBef>
                <a:spcPts val="0"/>
              </a:spcBef>
              <a:spcAft>
                <a:spcPts val="0"/>
              </a:spcAft>
              <a:buNone/>
              <a:defRPr b="1" sz="1400">
                <a:solidFill>
                  <a:schemeClr val="accent4"/>
                </a:solidFill>
              </a:defRPr>
            </a:lvl4pPr>
            <a:lvl5pPr lvl="4" algn="ctr">
              <a:spcBef>
                <a:spcPts val="0"/>
              </a:spcBef>
              <a:spcAft>
                <a:spcPts val="0"/>
              </a:spcAft>
              <a:buNone/>
              <a:defRPr b="1" sz="1400">
                <a:solidFill>
                  <a:schemeClr val="accent4"/>
                </a:solidFill>
              </a:defRPr>
            </a:lvl5pPr>
            <a:lvl6pPr lvl="5" algn="ctr">
              <a:spcBef>
                <a:spcPts val="0"/>
              </a:spcBef>
              <a:spcAft>
                <a:spcPts val="0"/>
              </a:spcAft>
              <a:buNone/>
              <a:defRPr b="1" sz="1400">
                <a:solidFill>
                  <a:schemeClr val="accent4"/>
                </a:solidFill>
              </a:defRPr>
            </a:lvl6pPr>
            <a:lvl7pPr lvl="6" algn="ctr">
              <a:spcBef>
                <a:spcPts val="0"/>
              </a:spcBef>
              <a:spcAft>
                <a:spcPts val="0"/>
              </a:spcAft>
              <a:buNone/>
              <a:defRPr b="1" sz="1400">
                <a:solidFill>
                  <a:schemeClr val="accent4"/>
                </a:solidFill>
              </a:defRPr>
            </a:lvl7pPr>
            <a:lvl8pPr lvl="7" algn="ctr">
              <a:spcBef>
                <a:spcPts val="0"/>
              </a:spcBef>
              <a:spcAft>
                <a:spcPts val="0"/>
              </a:spcAft>
              <a:buNone/>
              <a:defRPr b="1" sz="1400">
                <a:solidFill>
                  <a:schemeClr val="accent4"/>
                </a:solidFill>
              </a:defRPr>
            </a:lvl8pPr>
            <a:lvl9pPr lvl="8" algn="ctr">
              <a:spcBef>
                <a:spcPts val="0"/>
              </a:spcBef>
              <a:spcAft>
                <a:spcPts val="0"/>
              </a:spcAft>
              <a:buNone/>
              <a:defRPr b="1" sz="1400">
                <a:solidFill>
                  <a:schemeClr val="accent4"/>
                </a:solidFill>
              </a:defRPr>
            </a:lvl9pPr>
          </a:lstStyle>
          <a:p/>
        </p:txBody>
      </p:sp>
      <p:sp>
        <p:nvSpPr>
          <p:cNvPr id="615" name="Google Shape;615;p21"/>
          <p:cNvSpPr txBox="1"/>
          <p:nvPr>
            <p:ph idx="1" type="subTitle"/>
          </p:nvPr>
        </p:nvSpPr>
        <p:spPr>
          <a:xfrm>
            <a:off x="1746450" y="1712175"/>
            <a:ext cx="5651100" cy="1856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600"/>
            </a:lvl1pPr>
            <a:lvl2pPr lvl="1" rtl="0">
              <a:spcBef>
                <a:spcPts val="0"/>
              </a:spcBef>
              <a:spcAft>
                <a:spcPts val="0"/>
              </a:spcAft>
              <a:buNone/>
              <a:defRPr sz="2600"/>
            </a:lvl2pPr>
            <a:lvl3pPr lvl="2" rtl="0">
              <a:spcBef>
                <a:spcPts val="0"/>
              </a:spcBef>
              <a:spcAft>
                <a:spcPts val="0"/>
              </a:spcAft>
              <a:buNone/>
              <a:defRPr sz="2600"/>
            </a:lvl3pPr>
            <a:lvl4pPr lvl="3" rtl="0">
              <a:spcBef>
                <a:spcPts val="0"/>
              </a:spcBef>
              <a:spcAft>
                <a:spcPts val="0"/>
              </a:spcAft>
              <a:buNone/>
              <a:defRPr sz="2600"/>
            </a:lvl4pPr>
            <a:lvl5pPr lvl="4" rtl="0">
              <a:spcBef>
                <a:spcPts val="0"/>
              </a:spcBef>
              <a:spcAft>
                <a:spcPts val="0"/>
              </a:spcAft>
              <a:buNone/>
              <a:defRPr sz="2600"/>
            </a:lvl5pPr>
            <a:lvl6pPr lvl="5" rtl="0">
              <a:spcBef>
                <a:spcPts val="0"/>
              </a:spcBef>
              <a:spcAft>
                <a:spcPts val="0"/>
              </a:spcAft>
              <a:buNone/>
              <a:defRPr sz="2600"/>
            </a:lvl6pPr>
            <a:lvl7pPr lvl="6" rtl="0">
              <a:spcBef>
                <a:spcPts val="0"/>
              </a:spcBef>
              <a:spcAft>
                <a:spcPts val="0"/>
              </a:spcAft>
              <a:buNone/>
              <a:defRPr sz="2600"/>
            </a:lvl7pPr>
            <a:lvl8pPr lvl="7" rtl="0">
              <a:spcBef>
                <a:spcPts val="0"/>
              </a:spcBef>
              <a:spcAft>
                <a:spcPts val="0"/>
              </a:spcAft>
              <a:buNone/>
              <a:defRPr sz="2600"/>
            </a:lvl8pPr>
            <a:lvl9pPr lvl="8" rtl="0">
              <a:spcBef>
                <a:spcPts val="0"/>
              </a:spcBef>
              <a:spcAft>
                <a:spcPts val="0"/>
              </a:spcAft>
              <a:buNone/>
              <a:defRPr sz="2600"/>
            </a:lvl9pPr>
          </a:lstStyle>
          <a:p/>
        </p:txBody>
      </p:sp>
      <p:sp>
        <p:nvSpPr>
          <p:cNvPr id="616" name="Google Shape;616;p21"/>
          <p:cNvSpPr/>
          <p:nvPr/>
        </p:nvSpPr>
        <p:spPr>
          <a:xfrm>
            <a:off x="0" y="357800"/>
            <a:ext cx="375300" cy="65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21"/>
          <p:cNvGrpSpPr/>
          <p:nvPr/>
        </p:nvGrpSpPr>
        <p:grpSpPr>
          <a:xfrm>
            <a:off x="314534" y="3941750"/>
            <a:ext cx="958507" cy="958398"/>
            <a:chOff x="-923937" y="-347075"/>
            <a:chExt cx="770938" cy="770913"/>
          </a:xfrm>
        </p:grpSpPr>
        <p:sp>
          <p:nvSpPr>
            <p:cNvPr id="618" name="Google Shape;618;p21"/>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634" name="Shape 634"/>
        <p:cNvGrpSpPr/>
        <p:nvPr/>
      </p:nvGrpSpPr>
      <p:grpSpPr>
        <a:xfrm>
          <a:off x="0" y="0"/>
          <a:ext cx="0" cy="0"/>
          <a:chOff x="0" y="0"/>
          <a:chExt cx="0" cy="0"/>
        </a:xfrm>
      </p:grpSpPr>
      <p:sp>
        <p:nvSpPr>
          <p:cNvPr id="635" name="Google Shape;635;p22"/>
          <p:cNvSpPr/>
          <p:nvPr/>
        </p:nvSpPr>
        <p:spPr>
          <a:xfrm>
            <a:off x="0" y="0"/>
            <a:ext cx="9144000" cy="12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2177700" y="0"/>
            <a:ext cx="4788600" cy="359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txBox="1"/>
          <p:nvPr/>
        </p:nvSpPr>
        <p:spPr>
          <a:xfrm>
            <a:off x="2177700" y="3850325"/>
            <a:ext cx="47886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Work Sans"/>
                <a:ea typeface="Work Sans"/>
                <a:cs typeface="Work Sans"/>
                <a:sym typeface="Work Sans"/>
              </a:rPr>
              <a:t>CREDITS: This presentation template was created by </a:t>
            </a:r>
            <a:r>
              <a:rPr b="1" lang="en" sz="11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100">
                <a:solidFill>
                  <a:schemeClr val="dk1"/>
                </a:solidFill>
                <a:latin typeface="Work Sans"/>
                <a:ea typeface="Work Sans"/>
                <a:cs typeface="Work Sans"/>
                <a:sym typeface="Work Sans"/>
              </a:rPr>
              <a:t>, including icons by </a:t>
            </a:r>
            <a:r>
              <a:rPr b="1" lang="en" sz="1100">
                <a:solidFill>
                  <a:schemeClr val="dk1"/>
                </a:solidFill>
                <a:uFill>
                  <a:noFill/>
                </a:uFill>
                <a:latin typeface="Work Sans"/>
                <a:ea typeface="Work Sans"/>
                <a:cs typeface="Work Sans"/>
                <a:sym typeface="Work Sans"/>
                <a:hlinkClick r:id="rId3">
                  <a:extLst>
                    <a:ext uri="{A12FA001-AC4F-418D-AE19-62706E023703}">
                      <ahyp:hlinkClr val="tx"/>
                    </a:ext>
                  </a:extLst>
                </a:hlinkClick>
              </a:rPr>
              <a:t>Flaticon</a:t>
            </a:r>
            <a:r>
              <a:rPr lang="en" sz="1100">
                <a:solidFill>
                  <a:schemeClr val="dk1"/>
                </a:solidFill>
                <a:latin typeface="Work Sans"/>
                <a:ea typeface="Work Sans"/>
                <a:cs typeface="Work Sans"/>
                <a:sym typeface="Work Sans"/>
              </a:rPr>
              <a:t>, and infographics &amp; images by </a:t>
            </a:r>
            <a:r>
              <a:rPr b="1" lang="en" sz="1100">
                <a:solidFill>
                  <a:schemeClr val="dk1"/>
                </a:solidFill>
                <a:uFill>
                  <a:noFill/>
                </a:uFill>
                <a:latin typeface="Work Sans"/>
                <a:ea typeface="Work Sans"/>
                <a:cs typeface="Work Sans"/>
                <a:sym typeface="Work Sans"/>
                <a:hlinkClick r:id="rId4">
                  <a:extLst>
                    <a:ext uri="{A12FA001-AC4F-418D-AE19-62706E023703}">
                      <ahyp:hlinkClr val="tx"/>
                    </a:ext>
                  </a:extLst>
                </a:hlinkClick>
              </a:rPr>
              <a:t>Freepik</a:t>
            </a:r>
            <a:r>
              <a:rPr lang="en" sz="1100">
                <a:solidFill>
                  <a:schemeClr val="dk1"/>
                </a:solidFill>
                <a:latin typeface="Work Sans"/>
                <a:ea typeface="Work Sans"/>
                <a:cs typeface="Work Sans"/>
                <a:sym typeface="Work Sans"/>
              </a:rPr>
              <a:t>. </a:t>
            </a:r>
            <a:endParaRPr sz="1100">
              <a:solidFill>
                <a:schemeClr val="dk1"/>
              </a:solidFill>
              <a:latin typeface="Work Sans"/>
              <a:ea typeface="Work Sans"/>
              <a:cs typeface="Work Sans"/>
              <a:sym typeface="Work Sans"/>
            </a:endParaRPr>
          </a:p>
        </p:txBody>
      </p:sp>
      <p:grpSp>
        <p:nvGrpSpPr>
          <p:cNvPr id="638" name="Google Shape;638;p22"/>
          <p:cNvGrpSpPr/>
          <p:nvPr/>
        </p:nvGrpSpPr>
        <p:grpSpPr>
          <a:xfrm>
            <a:off x="427943" y="3374588"/>
            <a:ext cx="1320462" cy="1320419"/>
            <a:chOff x="-923937" y="-347075"/>
            <a:chExt cx="770938" cy="770913"/>
          </a:xfrm>
        </p:grpSpPr>
        <p:sp>
          <p:nvSpPr>
            <p:cNvPr id="639" name="Google Shape;639;p22"/>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2"/>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22"/>
          <p:cNvGrpSpPr/>
          <p:nvPr/>
        </p:nvGrpSpPr>
        <p:grpSpPr>
          <a:xfrm>
            <a:off x="7281378" y="1507206"/>
            <a:ext cx="1157717" cy="1157679"/>
            <a:chOff x="-923937" y="-347075"/>
            <a:chExt cx="770938" cy="770913"/>
          </a:xfrm>
        </p:grpSpPr>
        <p:sp>
          <p:nvSpPr>
            <p:cNvPr id="656" name="Google Shape;656;p22"/>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2"/>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22"/>
          <p:cNvSpPr txBox="1"/>
          <p:nvPr>
            <p:ph type="title"/>
          </p:nvPr>
        </p:nvSpPr>
        <p:spPr>
          <a:xfrm>
            <a:off x="2770650" y="379050"/>
            <a:ext cx="3602700" cy="8871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5500"/>
            </a:lvl1pPr>
            <a:lvl2pPr lvl="1" algn="ctr">
              <a:spcBef>
                <a:spcPts val="0"/>
              </a:spcBef>
              <a:spcAft>
                <a:spcPts val="0"/>
              </a:spcAft>
              <a:buNone/>
              <a:defRPr sz="5500"/>
            </a:lvl2pPr>
            <a:lvl3pPr lvl="2" algn="ctr">
              <a:spcBef>
                <a:spcPts val="0"/>
              </a:spcBef>
              <a:spcAft>
                <a:spcPts val="0"/>
              </a:spcAft>
              <a:buNone/>
              <a:defRPr sz="5500"/>
            </a:lvl3pPr>
            <a:lvl4pPr lvl="3" algn="ctr">
              <a:spcBef>
                <a:spcPts val="0"/>
              </a:spcBef>
              <a:spcAft>
                <a:spcPts val="0"/>
              </a:spcAft>
              <a:buNone/>
              <a:defRPr sz="5500"/>
            </a:lvl4pPr>
            <a:lvl5pPr lvl="4" algn="ctr">
              <a:spcBef>
                <a:spcPts val="0"/>
              </a:spcBef>
              <a:spcAft>
                <a:spcPts val="0"/>
              </a:spcAft>
              <a:buNone/>
              <a:defRPr sz="5500"/>
            </a:lvl5pPr>
            <a:lvl6pPr lvl="5" algn="ctr">
              <a:spcBef>
                <a:spcPts val="0"/>
              </a:spcBef>
              <a:spcAft>
                <a:spcPts val="0"/>
              </a:spcAft>
              <a:buNone/>
              <a:defRPr sz="5500"/>
            </a:lvl6pPr>
            <a:lvl7pPr lvl="6" algn="ctr">
              <a:spcBef>
                <a:spcPts val="0"/>
              </a:spcBef>
              <a:spcAft>
                <a:spcPts val="0"/>
              </a:spcAft>
              <a:buNone/>
              <a:defRPr sz="5500"/>
            </a:lvl7pPr>
            <a:lvl8pPr lvl="7" algn="ctr">
              <a:spcBef>
                <a:spcPts val="0"/>
              </a:spcBef>
              <a:spcAft>
                <a:spcPts val="0"/>
              </a:spcAft>
              <a:buNone/>
              <a:defRPr sz="5500"/>
            </a:lvl8pPr>
            <a:lvl9pPr lvl="8" algn="ctr">
              <a:spcBef>
                <a:spcPts val="0"/>
              </a:spcBef>
              <a:spcAft>
                <a:spcPts val="0"/>
              </a:spcAft>
              <a:buNone/>
              <a:defRPr sz="5500"/>
            </a:lvl9pPr>
          </a:lstStyle>
          <a:p/>
        </p:txBody>
      </p:sp>
      <p:sp>
        <p:nvSpPr>
          <p:cNvPr id="673" name="Google Shape;673;p22"/>
          <p:cNvSpPr txBox="1"/>
          <p:nvPr>
            <p:ph idx="1" type="subTitle"/>
          </p:nvPr>
        </p:nvSpPr>
        <p:spPr>
          <a:xfrm>
            <a:off x="2772600" y="1113575"/>
            <a:ext cx="3602700" cy="143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up">
  <p:cSld name="CUSTOM_6">
    <p:spTree>
      <p:nvGrpSpPr>
        <p:cNvPr id="674" name="Shape 674"/>
        <p:cNvGrpSpPr/>
        <p:nvPr/>
      </p:nvGrpSpPr>
      <p:grpSpPr>
        <a:xfrm>
          <a:off x="0" y="0"/>
          <a:ext cx="0" cy="0"/>
          <a:chOff x="0" y="0"/>
          <a:chExt cx="0" cy="0"/>
        </a:xfrm>
      </p:grpSpPr>
      <p:sp>
        <p:nvSpPr>
          <p:cNvPr id="675" name="Google Shape;675;p23"/>
          <p:cNvSpPr/>
          <p:nvPr/>
        </p:nvSpPr>
        <p:spPr>
          <a:xfrm>
            <a:off x="4572000" y="0"/>
            <a:ext cx="4572000" cy="51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77" name="Google Shape;677;p23"/>
          <p:cNvSpPr txBox="1"/>
          <p:nvPr>
            <p:ph idx="1" type="subTitle"/>
          </p:nvPr>
        </p:nvSpPr>
        <p:spPr>
          <a:xfrm>
            <a:off x="713100" y="1119749"/>
            <a:ext cx="2185500" cy="1481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678" name="Google Shape;678;p23"/>
          <p:cNvGrpSpPr/>
          <p:nvPr/>
        </p:nvGrpSpPr>
        <p:grpSpPr>
          <a:xfrm>
            <a:off x="1835218" y="3156876"/>
            <a:ext cx="1436102" cy="1436133"/>
            <a:chOff x="-923937" y="-347075"/>
            <a:chExt cx="770938" cy="770913"/>
          </a:xfrm>
        </p:grpSpPr>
        <p:sp>
          <p:nvSpPr>
            <p:cNvPr id="679" name="Google Shape;679;p23"/>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23"/>
          <p:cNvSpPr/>
          <p:nvPr/>
        </p:nvSpPr>
        <p:spPr>
          <a:xfrm>
            <a:off x="0" y="57535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3_1">
    <p:spTree>
      <p:nvGrpSpPr>
        <p:cNvPr id="696" name="Shape 696"/>
        <p:cNvGrpSpPr/>
        <p:nvPr/>
      </p:nvGrpSpPr>
      <p:grpSpPr>
        <a:xfrm>
          <a:off x="0" y="0"/>
          <a:ext cx="0" cy="0"/>
          <a:chOff x="0" y="0"/>
          <a:chExt cx="0" cy="0"/>
        </a:xfrm>
      </p:grpSpPr>
      <p:sp>
        <p:nvSpPr>
          <p:cNvPr id="697" name="Google Shape;697;p24"/>
          <p:cNvSpPr txBox="1"/>
          <p:nvPr>
            <p:ph hasCustomPrompt="1" type="title"/>
          </p:nvPr>
        </p:nvSpPr>
        <p:spPr>
          <a:xfrm>
            <a:off x="709400" y="1527650"/>
            <a:ext cx="3293700" cy="435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37C2D1"/>
              </a:buClr>
              <a:buSzPts val="4500"/>
              <a:buNone/>
              <a:defRPr sz="4500">
                <a:solidFill>
                  <a:srgbClr val="37C2D1"/>
                </a:solidFill>
              </a:defRPr>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a:r>
              <a:t>xx%</a:t>
            </a:r>
          </a:p>
        </p:txBody>
      </p:sp>
      <p:sp>
        <p:nvSpPr>
          <p:cNvPr id="698" name="Google Shape;698;p24"/>
          <p:cNvSpPr txBox="1"/>
          <p:nvPr>
            <p:ph idx="1" type="subTitle"/>
          </p:nvPr>
        </p:nvSpPr>
        <p:spPr>
          <a:xfrm>
            <a:off x="709400" y="2001925"/>
            <a:ext cx="3293700" cy="297900"/>
          </a:xfrm>
          <a:prstGeom prst="rect">
            <a:avLst/>
          </a:prstGeom>
          <a:solidFill>
            <a:srgbClr val="C1CBD2"/>
          </a:solidFill>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699" name="Google Shape;699;p24"/>
          <p:cNvSpPr txBox="1"/>
          <p:nvPr>
            <p:ph hasCustomPrompt="1" idx="2" type="title"/>
          </p:nvPr>
        </p:nvSpPr>
        <p:spPr>
          <a:xfrm>
            <a:off x="709400" y="2533438"/>
            <a:ext cx="3293700" cy="435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37C2D1"/>
              </a:buClr>
              <a:buSzPts val="4500"/>
              <a:buNone/>
              <a:defRPr sz="4500">
                <a:solidFill>
                  <a:srgbClr val="37C2D1"/>
                </a:solidFill>
              </a:defRPr>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a:r>
              <a:t>xx%</a:t>
            </a:r>
          </a:p>
        </p:txBody>
      </p:sp>
      <p:sp>
        <p:nvSpPr>
          <p:cNvPr id="700" name="Google Shape;700;p24"/>
          <p:cNvSpPr txBox="1"/>
          <p:nvPr>
            <p:ph idx="3" type="subTitle"/>
          </p:nvPr>
        </p:nvSpPr>
        <p:spPr>
          <a:xfrm>
            <a:off x="709400" y="3007713"/>
            <a:ext cx="3293700" cy="297900"/>
          </a:xfrm>
          <a:prstGeom prst="rect">
            <a:avLst/>
          </a:prstGeom>
          <a:solidFill>
            <a:srgbClr val="C1CBD2"/>
          </a:solidFill>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701" name="Google Shape;701;p24"/>
          <p:cNvSpPr txBox="1"/>
          <p:nvPr>
            <p:ph hasCustomPrompt="1" idx="4" type="title"/>
          </p:nvPr>
        </p:nvSpPr>
        <p:spPr>
          <a:xfrm>
            <a:off x="709400" y="3539225"/>
            <a:ext cx="3293700" cy="435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37C2D1"/>
              </a:buClr>
              <a:buSzPts val="4500"/>
              <a:buNone/>
              <a:defRPr sz="4500">
                <a:solidFill>
                  <a:srgbClr val="37C2D1"/>
                </a:solidFill>
              </a:defRPr>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a:r>
              <a:t>xx%</a:t>
            </a:r>
          </a:p>
        </p:txBody>
      </p:sp>
      <p:sp>
        <p:nvSpPr>
          <p:cNvPr id="702" name="Google Shape;702;p24"/>
          <p:cNvSpPr txBox="1"/>
          <p:nvPr>
            <p:ph idx="5" type="subTitle"/>
          </p:nvPr>
        </p:nvSpPr>
        <p:spPr>
          <a:xfrm>
            <a:off x="709400" y="4013500"/>
            <a:ext cx="3293700" cy="297900"/>
          </a:xfrm>
          <a:prstGeom prst="rect">
            <a:avLst/>
          </a:prstGeom>
          <a:solidFill>
            <a:srgbClr val="C1CBD2"/>
          </a:solidFill>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703" name="Google Shape;703;p24"/>
          <p:cNvSpPr/>
          <p:nvPr/>
        </p:nvSpPr>
        <p:spPr>
          <a:xfrm rot="5400000">
            <a:off x="4519800" y="294525"/>
            <a:ext cx="104400" cy="1321200"/>
          </a:xfrm>
          <a:prstGeom prst="rect">
            <a:avLst/>
          </a:prstGeom>
          <a:solidFill>
            <a:srgbClr val="37C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txBox="1"/>
          <p:nvPr>
            <p:ph idx="6" type="title"/>
          </p:nvPr>
        </p:nvSpPr>
        <p:spPr>
          <a:xfrm>
            <a:off x="709400" y="542475"/>
            <a:ext cx="7725000" cy="36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spTree>
      <p:nvGrpSpPr>
        <p:cNvPr id="705" name="Shape 705"/>
        <p:cNvGrpSpPr/>
        <p:nvPr/>
      </p:nvGrpSpPr>
      <p:grpSpPr>
        <a:xfrm>
          <a:off x="0" y="0"/>
          <a:ext cx="0" cy="0"/>
          <a:chOff x="0" y="0"/>
          <a:chExt cx="0" cy="0"/>
        </a:xfrm>
      </p:grpSpPr>
      <p:sp>
        <p:nvSpPr>
          <p:cNvPr id="706" name="Google Shape;706;p25"/>
          <p:cNvSpPr/>
          <p:nvPr/>
        </p:nvSpPr>
        <p:spPr>
          <a:xfrm rot="5400000">
            <a:off x="4519800" y="294525"/>
            <a:ext cx="104400" cy="1321200"/>
          </a:xfrm>
          <a:prstGeom prst="rect">
            <a:avLst/>
          </a:prstGeom>
          <a:solidFill>
            <a:srgbClr val="37C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txBox="1"/>
          <p:nvPr>
            <p:ph type="title"/>
          </p:nvPr>
        </p:nvSpPr>
        <p:spPr>
          <a:xfrm>
            <a:off x="709400" y="542475"/>
            <a:ext cx="7725000" cy="36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708" name="Shape 708"/>
        <p:cNvGrpSpPr/>
        <p:nvPr/>
      </p:nvGrpSpPr>
      <p:grpSpPr>
        <a:xfrm>
          <a:off x="0" y="0"/>
          <a:ext cx="0" cy="0"/>
          <a:chOff x="0" y="0"/>
          <a:chExt cx="0" cy="0"/>
        </a:xfrm>
      </p:grpSpPr>
      <p:sp>
        <p:nvSpPr>
          <p:cNvPr id="709" name="Google Shape;709;p26"/>
          <p:cNvSpPr txBox="1"/>
          <p:nvPr>
            <p:ph idx="1" type="body"/>
          </p:nvPr>
        </p:nvSpPr>
        <p:spPr>
          <a:xfrm>
            <a:off x="709400" y="1244150"/>
            <a:ext cx="3862500" cy="3357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37C2D1"/>
              </a:buClr>
              <a:buSzPts val="1200"/>
              <a:buChar char="○"/>
              <a:defRPr sz="1200"/>
            </a:lvl2pPr>
            <a:lvl3pPr indent="-304800" lvl="2" marL="1371600" rtl="0">
              <a:spcBef>
                <a:spcPts val="0"/>
              </a:spcBef>
              <a:spcAft>
                <a:spcPts val="0"/>
              </a:spcAft>
              <a:buClr>
                <a:srgbClr val="37C2D1"/>
              </a:buClr>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0" name="Google Shape;710;p26"/>
          <p:cNvSpPr/>
          <p:nvPr/>
        </p:nvSpPr>
        <p:spPr>
          <a:xfrm rot="5400000">
            <a:off x="4519800" y="294525"/>
            <a:ext cx="104400" cy="1321200"/>
          </a:xfrm>
          <a:prstGeom prst="rect">
            <a:avLst/>
          </a:prstGeom>
          <a:solidFill>
            <a:srgbClr val="37C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txBox="1"/>
          <p:nvPr>
            <p:ph type="title"/>
          </p:nvPr>
        </p:nvSpPr>
        <p:spPr>
          <a:xfrm>
            <a:off x="709400" y="542475"/>
            <a:ext cx="7725000" cy="36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712" name="Shape 712"/>
        <p:cNvGrpSpPr/>
        <p:nvPr/>
      </p:nvGrpSpPr>
      <p:grpSpPr>
        <a:xfrm>
          <a:off x="0" y="0"/>
          <a:ext cx="0" cy="0"/>
          <a:chOff x="0" y="0"/>
          <a:chExt cx="0" cy="0"/>
        </a:xfrm>
      </p:grpSpPr>
      <p:sp>
        <p:nvSpPr>
          <p:cNvPr id="713" name="Google Shape;713;p27"/>
          <p:cNvSpPr txBox="1"/>
          <p:nvPr>
            <p:ph idx="12" type="sldNum"/>
          </p:nvPr>
        </p:nvSpPr>
        <p:spPr>
          <a:xfrm>
            <a:off x="8556784" y="4749850"/>
            <a:ext cx="548700" cy="3936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4"/>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 name="Google Shape;73;p4"/>
          <p:cNvSpPr txBox="1"/>
          <p:nvPr>
            <p:ph idx="1" type="body"/>
          </p:nvPr>
        </p:nvSpPr>
        <p:spPr>
          <a:xfrm>
            <a:off x="713100" y="1152475"/>
            <a:ext cx="77178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 name="Google Shape;74;p4"/>
          <p:cNvSpPr/>
          <p:nvPr/>
        </p:nvSpPr>
        <p:spPr>
          <a:xfrm>
            <a:off x="0" y="57535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grpSp>
        <p:nvGrpSpPr>
          <p:cNvPr id="76" name="Google Shape;76;p5"/>
          <p:cNvGrpSpPr/>
          <p:nvPr/>
        </p:nvGrpSpPr>
        <p:grpSpPr>
          <a:xfrm>
            <a:off x="267328" y="2954857"/>
            <a:ext cx="1969283" cy="1969065"/>
            <a:chOff x="-923937" y="-347075"/>
            <a:chExt cx="770938" cy="770913"/>
          </a:xfrm>
        </p:grpSpPr>
        <p:sp>
          <p:nvSpPr>
            <p:cNvPr id="77" name="Google Shape;77;p5"/>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5"/>
          <p:cNvSpPr/>
          <p:nvPr/>
        </p:nvSpPr>
        <p:spPr>
          <a:xfrm>
            <a:off x="4466175" y="0"/>
            <a:ext cx="46779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5"/>
          <p:cNvGrpSpPr/>
          <p:nvPr/>
        </p:nvGrpSpPr>
        <p:grpSpPr>
          <a:xfrm>
            <a:off x="7654509" y="257851"/>
            <a:ext cx="1212530" cy="1212414"/>
            <a:chOff x="-923937" y="-347075"/>
            <a:chExt cx="770938" cy="770913"/>
          </a:xfrm>
        </p:grpSpPr>
        <p:sp>
          <p:nvSpPr>
            <p:cNvPr id="95" name="Google Shape;95;p5"/>
            <p:cNvSpPr/>
            <p:nvPr/>
          </p:nvSpPr>
          <p:spPr>
            <a:xfrm>
              <a:off x="-923925" y="-347075"/>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689150" y="-347075"/>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454375" y="-347075"/>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219600" y="-347075"/>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rot="5400000">
              <a:off x="-923937" y="-112312"/>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rot="5400000">
              <a:off x="-923937" y="122463"/>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rot="5400000">
              <a:off x="-923937" y="357238"/>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rot="5400000">
              <a:off x="-689162" y="-112312"/>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rot="5400000">
              <a:off x="-689162" y="122463"/>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rot="5400000">
              <a:off x="-689162" y="357238"/>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rot="5400000">
              <a:off x="-454375" y="-112312"/>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rot="5400000">
              <a:off x="-454375" y="122463"/>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rot="5400000">
              <a:off x="-454375" y="357238"/>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5400000">
              <a:off x="-219600" y="-112312"/>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rot="5400000">
              <a:off x="-219600" y="122463"/>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rot="5400000">
              <a:off x="-219600" y="357238"/>
              <a:ext cx="66600" cy="66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5"/>
          <p:cNvSpPr txBox="1"/>
          <p:nvPr>
            <p:ph type="title"/>
          </p:nvPr>
        </p:nvSpPr>
        <p:spPr>
          <a:xfrm>
            <a:off x="713100" y="445025"/>
            <a:ext cx="31569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2" name="Google Shape;112;p5"/>
          <p:cNvSpPr txBox="1"/>
          <p:nvPr>
            <p:ph idx="1" type="subTitle"/>
          </p:nvPr>
        </p:nvSpPr>
        <p:spPr>
          <a:xfrm>
            <a:off x="714900" y="1600600"/>
            <a:ext cx="3603600" cy="393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Roboto Condensed"/>
                <a:ea typeface="Roboto Condensed"/>
                <a:cs typeface="Roboto Condensed"/>
                <a:sym typeface="Roboto Condensed"/>
              </a:defRPr>
            </a:lvl1pPr>
            <a:lvl2pPr lvl="1" rtl="0">
              <a:spcBef>
                <a:spcPts val="0"/>
              </a:spcBef>
              <a:spcAft>
                <a:spcPts val="0"/>
              </a:spcAft>
              <a:buNone/>
              <a:defRPr b="1">
                <a:latin typeface="Roboto Condensed"/>
                <a:ea typeface="Roboto Condensed"/>
                <a:cs typeface="Roboto Condensed"/>
                <a:sym typeface="Roboto Condensed"/>
              </a:defRPr>
            </a:lvl2pPr>
            <a:lvl3pPr lvl="2" rtl="0">
              <a:spcBef>
                <a:spcPts val="0"/>
              </a:spcBef>
              <a:spcAft>
                <a:spcPts val="0"/>
              </a:spcAft>
              <a:buNone/>
              <a:defRPr b="1">
                <a:latin typeface="Roboto Condensed"/>
                <a:ea typeface="Roboto Condensed"/>
                <a:cs typeface="Roboto Condensed"/>
                <a:sym typeface="Roboto Condensed"/>
              </a:defRPr>
            </a:lvl3pPr>
            <a:lvl4pPr lvl="3" rtl="0">
              <a:spcBef>
                <a:spcPts val="0"/>
              </a:spcBef>
              <a:spcAft>
                <a:spcPts val="0"/>
              </a:spcAft>
              <a:buNone/>
              <a:defRPr b="1">
                <a:latin typeface="Roboto Condensed"/>
                <a:ea typeface="Roboto Condensed"/>
                <a:cs typeface="Roboto Condensed"/>
                <a:sym typeface="Roboto Condensed"/>
              </a:defRPr>
            </a:lvl4pPr>
            <a:lvl5pPr lvl="4" rtl="0">
              <a:spcBef>
                <a:spcPts val="0"/>
              </a:spcBef>
              <a:spcAft>
                <a:spcPts val="0"/>
              </a:spcAft>
              <a:buNone/>
              <a:defRPr b="1">
                <a:latin typeface="Roboto Condensed"/>
                <a:ea typeface="Roboto Condensed"/>
                <a:cs typeface="Roboto Condensed"/>
                <a:sym typeface="Roboto Condensed"/>
              </a:defRPr>
            </a:lvl5pPr>
            <a:lvl6pPr lvl="5" rtl="0">
              <a:spcBef>
                <a:spcPts val="0"/>
              </a:spcBef>
              <a:spcAft>
                <a:spcPts val="0"/>
              </a:spcAft>
              <a:buNone/>
              <a:defRPr b="1">
                <a:latin typeface="Roboto Condensed"/>
                <a:ea typeface="Roboto Condensed"/>
                <a:cs typeface="Roboto Condensed"/>
                <a:sym typeface="Roboto Condensed"/>
              </a:defRPr>
            </a:lvl6pPr>
            <a:lvl7pPr lvl="6" rtl="0">
              <a:spcBef>
                <a:spcPts val="0"/>
              </a:spcBef>
              <a:spcAft>
                <a:spcPts val="0"/>
              </a:spcAft>
              <a:buNone/>
              <a:defRPr b="1">
                <a:latin typeface="Roboto Condensed"/>
                <a:ea typeface="Roboto Condensed"/>
                <a:cs typeface="Roboto Condensed"/>
                <a:sym typeface="Roboto Condensed"/>
              </a:defRPr>
            </a:lvl7pPr>
            <a:lvl8pPr lvl="7" rtl="0">
              <a:spcBef>
                <a:spcPts val="0"/>
              </a:spcBef>
              <a:spcAft>
                <a:spcPts val="0"/>
              </a:spcAft>
              <a:buNone/>
              <a:defRPr b="1">
                <a:latin typeface="Roboto Condensed"/>
                <a:ea typeface="Roboto Condensed"/>
                <a:cs typeface="Roboto Condensed"/>
                <a:sym typeface="Roboto Condensed"/>
              </a:defRPr>
            </a:lvl8pPr>
            <a:lvl9pPr lvl="8" rtl="0">
              <a:spcBef>
                <a:spcPts val="0"/>
              </a:spcBef>
              <a:spcAft>
                <a:spcPts val="0"/>
              </a:spcAft>
              <a:buNone/>
              <a:defRPr b="1">
                <a:latin typeface="Roboto Condensed"/>
                <a:ea typeface="Roboto Condensed"/>
                <a:cs typeface="Roboto Condensed"/>
                <a:sym typeface="Roboto Condensed"/>
              </a:defRPr>
            </a:lvl9pPr>
          </a:lstStyle>
          <a:p/>
        </p:txBody>
      </p:sp>
      <p:sp>
        <p:nvSpPr>
          <p:cNvPr id="113" name="Google Shape;113;p5"/>
          <p:cNvSpPr txBox="1"/>
          <p:nvPr>
            <p:ph idx="2" type="subTitle"/>
          </p:nvPr>
        </p:nvSpPr>
        <p:spPr>
          <a:xfrm>
            <a:off x="713100" y="1946025"/>
            <a:ext cx="36036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4" name="Google Shape;114;p5"/>
          <p:cNvSpPr txBox="1"/>
          <p:nvPr>
            <p:ph idx="3" type="subTitle"/>
          </p:nvPr>
        </p:nvSpPr>
        <p:spPr>
          <a:xfrm>
            <a:off x="4827300" y="1946025"/>
            <a:ext cx="36036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5" name="Google Shape;115;p5"/>
          <p:cNvSpPr txBox="1"/>
          <p:nvPr>
            <p:ph idx="4" type="subTitle"/>
          </p:nvPr>
        </p:nvSpPr>
        <p:spPr>
          <a:xfrm>
            <a:off x="4827300" y="1600600"/>
            <a:ext cx="3603600" cy="393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Roboto Condensed"/>
                <a:ea typeface="Roboto Condensed"/>
                <a:cs typeface="Roboto Condensed"/>
                <a:sym typeface="Roboto Condensed"/>
              </a:defRPr>
            </a:lvl1pPr>
            <a:lvl2pPr lvl="1" rtl="0">
              <a:spcBef>
                <a:spcPts val="0"/>
              </a:spcBef>
              <a:spcAft>
                <a:spcPts val="0"/>
              </a:spcAft>
              <a:buNone/>
              <a:defRPr b="1">
                <a:latin typeface="Roboto Condensed"/>
                <a:ea typeface="Roboto Condensed"/>
                <a:cs typeface="Roboto Condensed"/>
                <a:sym typeface="Roboto Condensed"/>
              </a:defRPr>
            </a:lvl2pPr>
            <a:lvl3pPr lvl="2" rtl="0">
              <a:spcBef>
                <a:spcPts val="0"/>
              </a:spcBef>
              <a:spcAft>
                <a:spcPts val="0"/>
              </a:spcAft>
              <a:buNone/>
              <a:defRPr b="1">
                <a:latin typeface="Roboto Condensed"/>
                <a:ea typeface="Roboto Condensed"/>
                <a:cs typeface="Roboto Condensed"/>
                <a:sym typeface="Roboto Condensed"/>
              </a:defRPr>
            </a:lvl3pPr>
            <a:lvl4pPr lvl="3" rtl="0">
              <a:spcBef>
                <a:spcPts val="0"/>
              </a:spcBef>
              <a:spcAft>
                <a:spcPts val="0"/>
              </a:spcAft>
              <a:buNone/>
              <a:defRPr b="1">
                <a:latin typeface="Roboto Condensed"/>
                <a:ea typeface="Roboto Condensed"/>
                <a:cs typeface="Roboto Condensed"/>
                <a:sym typeface="Roboto Condensed"/>
              </a:defRPr>
            </a:lvl4pPr>
            <a:lvl5pPr lvl="4" rtl="0">
              <a:spcBef>
                <a:spcPts val="0"/>
              </a:spcBef>
              <a:spcAft>
                <a:spcPts val="0"/>
              </a:spcAft>
              <a:buNone/>
              <a:defRPr b="1">
                <a:latin typeface="Roboto Condensed"/>
                <a:ea typeface="Roboto Condensed"/>
                <a:cs typeface="Roboto Condensed"/>
                <a:sym typeface="Roboto Condensed"/>
              </a:defRPr>
            </a:lvl5pPr>
            <a:lvl6pPr lvl="5" rtl="0">
              <a:spcBef>
                <a:spcPts val="0"/>
              </a:spcBef>
              <a:spcAft>
                <a:spcPts val="0"/>
              </a:spcAft>
              <a:buNone/>
              <a:defRPr b="1">
                <a:latin typeface="Roboto Condensed"/>
                <a:ea typeface="Roboto Condensed"/>
                <a:cs typeface="Roboto Condensed"/>
                <a:sym typeface="Roboto Condensed"/>
              </a:defRPr>
            </a:lvl6pPr>
            <a:lvl7pPr lvl="6" rtl="0">
              <a:spcBef>
                <a:spcPts val="0"/>
              </a:spcBef>
              <a:spcAft>
                <a:spcPts val="0"/>
              </a:spcAft>
              <a:buNone/>
              <a:defRPr b="1">
                <a:latin typeface="Roboto Condensed"/>
                <a:ea typeface="Roboto Condensed"/>
                <a:cs typeface="Roboto Condensed"/>
                <a:sym typeface="Roboto Condensed"/>
              </a:defRPr>
            </a:lvl7pPr>
            <a:lvl8pPr lvl="7" rtl="0">
              <a:spcBef>
                <a:spcPts val="0"/>
              </a:spcBef>
              <a:spcAft>
                <a:spcPts val="0"/>
              </a:spcAft>
              <a:buNone/>
              <a:defRPr b="1">
                <a:latin typeface="Roboto Condensed"/>
                <a:ea typeface="Roboto Condensed"/>
                <a:cs typeface="Roboto Condensed"/>
                <a:sym typeface="Roboto Condensed"/>
              </a:defRPr>
            </a:lvl8pPr>
            <a:lvl9pPr lvl="8" rtl="0">
              <a:spcBef>
                <a:spcPts val="0"/>
              </a:spcBef>
              <a:spcAft>
                <a:spcPts val="0"/>
              </a:spcAft>
              <a:buNone/>
              <a:defRPr b="1">
                <a:latin typeface="Roboto Condensed"/>
                <a:ea typeface="Roboto Condensed"/>
                <a:cs typeface="Roboto Condensed"/>
                <a:sym typeface="Roboto Condensed"/>
              </a:defRPr>
            </a:lvl9pPr>
          </a:lstStyle>
          <a:p/>
        </p:txBody>
      </p:sp>
      <p:sp>
        <p:nvSpPr>
          <p:cNvPr id="116" name="Google Shape;116;p5"/>
          <p:cNvSpPr/>
          <p:nvPr/>
        </p:nvSpPr>
        <p:spPr>
          <a:xfrm>
            <a:off x="0" y="57535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grpSp>
        <p:nvGrpSpPr>
          <p:cNvPr id="118" name="Google Shape;118;p6"/>
          <p:cNvGrpSpPr/>
          <p:nvPr/>
        </p:nvGrpSpPr>
        <p:grpSpPr>
          <a:xfrm>
            <a:off x="8025743" y="229360"/>
            <a:ext cx="856512" cy="856484"/>
            <a:chOff x="-923937" y="-347075"/>
            <a:chExt cx="770938" cy="770913"/>
          </a:xfrm>
        </p:grpSpPr>
        <p:sp>
          <p:nvSpPr>
            <p:cNvPr id="119" name="Google Shape;119;p6"/>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36" name="Google Shape;136;p6"/>
          <p:cNvGrpSpPr/>
          <p:nvPr/>
        </p:nvGrpSpPr>
        <p:grpSpPr>
          <a:xfrm>
            <a:off x="7114201" y="3162047"/>
            <a:ext cx="1737153" cy="1737097"/>
            <a:chOff x="-923937" y="-347075"/>
            <a:chExt cx="770938" cy="770913"/>
          </a:xfrm>
        </p:grpSpPr>
        <p:sp>
          <p:nvSpPr>
            <p:cNvPr id="137" name="Google Shape;137;p6"/>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6"/>
          <p:cNvGrpSpPr/>
          <p:nvPr/>
        </p:nvGrpSpPr>
        <p:grpSpPr>
          <a:xfrm>
            <a:off x="284843" y="2494935"/>
            <a:ext cx="856512" cy="856484"/>
            <a:chOff x="-923937" y="-347075"/>
            <a:chExt cx="770938" cy="770913"/>
          </a:xfrm>
        </p:grpSpPr>
        <p:sp>
          <p:nvSpPr>
            <p:cNvPr id="154" name="Google Shape;154;p6"/>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6"/>
          <p:cNvSpPr/>
          <p:nvPr/>
        </p:nvSpPr>
        <p:spPr>
          <a:xfrm>
            <a:off x="0" y="57535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1" name="Shape 171"/>
        <p:cNvGrpSpPr/>
        <p:nvPr/>
      </p:nvGrpSpPr>
      <p:grpSpPr>
        <a:xfrm>
          <a:off x="0" y="0"/>
          <a:ext cx="0" cy="0"/>
          <a:chOff x="0" y="0"/>
          <a:chExt cx="0" cy="0"/>
        </a:xfrm>
      </p:grpSpPr>
      <p:sp>
        <p:nvSpPr>
          <p:cNvPr id="172" name="Google Shape;172;p7"/>
          <p:cNvSpPr/>
          <p:nvPr/>
        </p:nvSpPr>
        <p:spPr>
          <a:xfrm>
            <a:off x="0" y="1354675"/>
            <a:ext cx="9150900" cy="378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7"/>
          <p:cNvGrpSpPr/>
          <p:nvPr/>
        </p:nvGrpSpPr>
        <p:grpSpPr>
          <a:xfrm>
            <a:off x="284843" y="2494935"/>
            <a:ext cx="856512" cy="856484"/>
            <a:chOff x="-923937" y="-347075"/>
            <a:chExt cx="770938" cy="770913"/>
          </a:xfrm>
        </p:grpSpPr>
        <p:sp>
          <p:nvSpPr>
            <p:cNvPr id="174" name="Google Shape;174;p7"/>
            <p:cNvSpPr/>
            <p:nvPr/>
          </p:nvSpPr>
          <p:spPr>
            <a:xfrm>
              <a:off x="-92392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68915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45437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21960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rot="5400000">
              <a:off x="-923937"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rot="5400000">
              <a:off x="-923937"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rot="5400000">
              <a:off x="-923937"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rot="5400000">
              <a:off x="-689162"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rot="5400000">
              <a:off x="-689162"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rot="5400000">
              <a:off x="-689162"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rot="5400000">
              <a:off x="-454375"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rot="5400000">
              <a:off x="-454375"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rot="5400000">
              <a:off x="-454375"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rot="5400000">
              <a:off x="-219600"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rot="5400000">
              <a:off x="-219600"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rot="5400000">
              <a:off x="-219600"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7"/>
          <p:cNvGrpSpPr/>
          <p:nvPr/>
        </p:nvGrpSpPr>
        <p:grpSpPr>
          <a:xfrm>
            <a:off x="8025743" y="229360"/>
            <a:ext cx="856512" cy="856484"/>
            <a:chOff x="-923937" y="-347075"/>
            <a:chExt cx="770938" cy="770913"/>
          </a:xfrm>
        </p:grpSpPr>
        <p:sp>
          <p:nvSpPr>
            <p:cNvPr id="191" name="Google Shape;191;p7"/>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7"/>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08" name="Google Shape;208;p7"/>
          <p:cNvGrpSpPr/>
          <p:nvPr/>
        </p:nvGrpSpPr>
        <p:grpSpPr>
          <a:xfrm>
            <a:off x="7114201" y="3162047"/>
            <a:ext cx="1737153" cy="1737097"/>
            <a:chOff x="-923937" y="-347075"/>
            <a:chExt cx="770938" cy="770913"/>
          </a:xfrm>
        </p:grpSpPr>
        <p:sp>
          <p:nvSpPr>
            <p:cNvPr id="209" name="Google Shape;209;p7"/>
            <p:cNvSpPr/>
            <p:nvPr/>
          </p:nvSpPr>
          <p:spPr>
            <a:xfrm>
              <a:off x="-92392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68915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45437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21960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rot="5400000">
              <a:off x="-923937"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rot="5400000">
              <a:off x="-923937"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rot="5400000">
              <a:off x="-923937"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rot="5400000">
              <a:off x="-689162"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rot="5400000">
              <a:off x="-689162"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rot="5400000">
              <a:off x="-689162"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rot="5400000">
              <a:off x="-454375"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rot="5400000">
              <a:off x="-454375"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rot="5400000">
              <a:off x="-454375"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rot="5400000">
              <a:off x="-219600"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rot="5400000">
              <a:off x="-219600"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rot="5400000">
              <a:off x="-219600"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7"/>
          <p:cNvSpPr/>
          <p:nvPr/>
        </p:nvSpPr>
        <p:spPr>
          <a:xfrm>
            <a:off x="0" y="57535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26" name="Shape 226"/>
        <p:cNvGrpSpPr/>
        <p:nvPr/>
      </p:nvGrpSpPr>
      <p:grpSpPr>
        <a:xfrm>
          <a:off x="0" y="0"/>
          <a:ext cx="0" cy="0"/>
          <a:chOff x="0" y="0"/>
          <a:chExt cx="0" cy="0"/>
        </a:xfrm>
      </p:grpSpPr>
      <p:grpSp>
        <p:nvGrpSpPr>
          <p:cNvPr id="227" name="Google Shape;227;p8"/>
          <p:cNvGrpSpPr/>
          <p:nvPr/>
        </p:nvGrpSpPr>
        <p:grpSpPr>
          <a:xfrm>
            <a:off x="4919151" y="213572"/>
            <a:ext cx="1737153" cy="1737097"/>
            <a:chOff x="-923937" y="-347075"/>
            <a:chExt cx="770938" cy="770913"/>
          </a:xfrm>
        </p:grpSpPr>
        <p:sp>
          <p:nvSpPr>
            <p:cNvPr id="228" name="Google Shape;228;p8"/>
            <p:cNvSpPr/>
            <p:nvPr/>
          </p:nvSpPr>
          <p:spPr>
            <a:xfrm>
              <a:off x="-92392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68915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45437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21960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rot="5400000">
              <a:off x="-923937"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rot="5400000">
              <a:off x="-923937"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rot="5400000">
              <a:off x="-923937"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rot="5400000">
              <a:off x="-689162"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rot="5400000">
              <a:off x="-689162"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rot="5400000">
              <a:off x="-689162"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rot="5400000">
              <a:off x="-454375"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rot="5400000">
              <a:off x="-454375"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rot="5400000">
              <a:off x="-454375"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rot="5400000">
              <a:off x="-219600"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rot="5400000">
              <a:off x="-219600"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rot="5400000">
              <a:off x="-219600"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8"/>
          <p:cNvSpPr/>
          <p:nvPr/>
        </p:nvSpPr>
        <p:spPr>
          <a:xfrm>
            <a:off x="-3450" y="2271250"/>
            <a:ext cx="9150900" cy="2872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6" name="Google Shape;246;p8"/>
          <p:cNvGrpSpPr/>
          <p:nvPr/>
        </p:nvGrpSpPr>
        <p:grpSpPr>
          <a:xfrm>
            <a:off x="348866" y="1915613"/>
            <a:ext cx="728459" cy="728589"/>
            <a:chOff x="-923937" y="-347075"/>
            <a:chExt cx="770938" cy="770913"/>
          </a:xfrm>
        </p:grpSpPr>
        <p:sp>
          <p:nvSpPr>
            <p:cNvPr id="247" name="Google Shape;247;p8"/>
            <p:cNvSpPr/>
            <p:nvPr/>
          </p:nvSpPr>
          <p:spPr>
            <a:xfrm>
              <a:off x="-92392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68915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454375"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219600" y="-347075"/>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rot="5400000">
              <a:off x="-923937"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rot="5400000">
              <a:off x="-923937"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rot="5400000">
              <a:off x="-923937"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rot="5400000">
              <a:off x="-689162"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rot="5400000">
              <a:off x="-689162"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rot="5400000">
              <a:off x="-689162"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rot="5400000">
              <a:off x="-454375"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rot="5400000">
              <a:off x="-454375"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rot="5400000">
              <a:off x="-454375"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rot="5400000">
              <a:off x="-219600" y="-112312"/>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rot="5400000">
              <a:off x="-219600" y="122463"/>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rot="5400000">
              <a:off x="-219600" y="357238"/>
              <a:ext cx="66600" cy="6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8"/>
          <p:cNvSpPr/>
          <p:nvPr/>
        </p:nvSpPr>
        <p:spPr>
          <a:xfrm>
            <a:off x="0" y="575350"/>
            <a:ext cx="176400" cy="34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4" name="Shape 264"/>
        <p:cNvGrpSpPr/>
        <p:nvPr/>
      </p:nvGrpSpPr>
      <p:grpSpPr>
        <a:xfrm>
          <a:off x="0" y="0"/>
          <a:ext cx="0" cy="0"/>
          <a:chOff x="0" y="0"/>
          <a:chExt cx="0" cy="0"/>
        </a:xfrm>
      </p:grpSpPr>
      <p:grpSp>
        <p:nvGrpSpPr>
          <p:cNvPr id="265" name="Google Shape;265;p9"/>
          <p:cNvGrpSpPr/>
          <p:nvPr/>
        </p:nvGrpSpPr>
        <p:grpSpPr>
          <a:xfrm>
            <a:off x="8241009" y="225994"/>
            <a:ext cx="681123" cy="681024"/>
            <a:chOff x="-923937" y="-347075"/>
            <a:chExt cx="770938" cy="770913"/>
          </a:xfrm>
        </p:grpSpPr>
        <p:sp>
          <p:nvSpPr>
            <p:cNvPr id="266" name="Google Shape;266;p9"/>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9"/>
          <p:cNvSpPr/>
          <p:nvPr/>
        </p:nvSpPr>
        <p:spPr>
          <a:xfrm>
            <a:off x="50" y="2586000"/>
            <a:ext cx="9144000" cy="255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txBox="1"/>
          <p:nvPr>
            <p:ph idx="1" type="subTitle"/>
          </p:nvPr>
        </p:nvSpPr>
        <p:spPr>
          <a:xfrm>
            <a:off x="4261250" y="3016800"/>
            <a:ext cx="4169700" cy="169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p:txBody>
      </p:sp>
      <p:sp>
        <p:nvSpPr>
          <p:cNvPr id="284" name="Google Shape;284;p9"/>
          <p:cNvSpPr txBox="1"/>
          <p:nvPr>
            <p:ph type="title"/>
          </p:nvPr>
        </p:nvSpPr>
        <p:spPr>
          <a:xfrm>
            <a:off x="4261250" y="445025"/>
            <a:ext cx="416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9"/>
          <p:cNvSpPr txBox="1"/>
          <p:nvPr>
            <p:ph idx="2" type="subTitle"/>
          </p:nvPr>
        </p:nvSpPr>
        <p:spPr>
          <a:xfrm>
            <a:off x="4261250" y="1208050"/>
            <a:ext cx="4169700" cy="93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6" name="Shape 286"/>
        <p:cNvGrpSpPr/>
        <p:nvPr/>
      </p:nvGrpSpPr>
      <p:grpSpPr>
        <a:xfrm>
          <a:off x="0" y="0"/>
          <a:ext cx="0" cy="0"/>
          <a:chOff x="0" y="0"/>
          <a:chExt cx="0" cy="0"/>
        </a:xfrm>
      </p:grpSpPr>
      <p:sp>
        <p:nvSpPr>
          <p:cNvPr id="287" name="Google Shape;287;p10"/>
          <p:cNvSpPr/>
          <p:nvPr/>
        </p:nvSpPr>
        <p:spPr>
          <a:xfrm>
            <a:off x="0" y="0"/>
            <a:ext cx="9144000" cy="210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txBox="1"/>
          <p:nvPr>
            <p:ph type="title"/>
          </p:nvPr>
        </p:nvSpPr>
        <p:spPr>
          <a:xfrm>
            <a:off x="1707525" y="1358800"/>
            <a:ext cx="5728800" cy="150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9" name="Google Shape;289;p10"/>
          <p:cNvSpPr txBox="1"/>
          <p:nvPr>
            <p:ph idx="1" type="subTitle"/>
          </p:nvPr>
        </p:nvSpPr>
        <p:spPr>
          <a:xfrm>
            <a:off x="2892825" y="3330400"/>
            <a:ext cx="33582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290" name="Google Shape;290;p10"/>
          <p:cNvGrpSpPr/>
          <p:nvPr/>
        </p:nvGrpSpPr>
        <p:grpSpPr>
          <a:xfrm>
            <a:off x="139643" y="3682563"/>
            <a:ext cx="1320462" cy="1320419"/>
            <a:chOff x="-923937" y="-347075"/>
            <a:chExt cx="770938" cy="770913"/>
          </a:xfrm>
        </p:grpSpPr>
        <p:sp>
          <p:nvSpPr>
            <p:cNvPr id="291" name="Google Shape;291;p10"/>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0"/>
          <p:cNvGrpSpPr/>
          <p:nvPr/>
        </p:nvGrpSpPr>
        <p:grpSpPr>
          <a:xfrm>
            <a:off x="7803099" y="3398676"/>
            <a:ext cx="1081394" cy="1081436"/>
            <a:chOff x="-923937" y="-347075"/>
            <a:chExt cx="770938" cy="770913"/>
          </a:xfrm>
        </p:grpSpPr>
        <p:sp>
          <p:nvSpPr>
            <p:cNvPr id="308" name="Google Shape;308;p10"/>
            <p:cNvSpPr/>
            <p:nvPr/>
          </p:nvSpPr>
          <p:spPr>
            <a:xfrm>
              <a:off x="-92392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
            <p:cNvSpPr/>
            <p:nvPr/>
          </p:nvSpPr>
          <p:spPr>
            <a:xfrm>
              <a:off x="-68915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a:off x="-454375"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219600" y="-347075"/>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
            <p:cNvSpPr/>
            <p:nvPr/>
          </p:nvSpPr>
          <p:spPr>
            <a:xfrm rot="5400000">
              <a:off x="-923937"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
            <p:cNvSpPr/>
            <p:nvPr/>
          </p:nvSpPr>
          <p:spPr>
            <a:xfrm rot="5400000">
              <a:off x="-923937"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p:nvPr/>
          </p:nvSpPr>
          <p:spPr>
            <a:xfrm rot="5400000">
              <a:off x="-923937"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rot="5400000">
              <a:off x="-689162"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rot="5400000">
              <a:off x="-689162"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p:nvPr/>
          </p:nvSpPr>
          <p:spPr>
            <a:xfrm rot="5400000">
              <a:off x="-689162"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p:nvPr/>
          </p:nvSpPr>
          <p:spPr>
            <a:xfrm rot="5400000">
              <a:off x="-454375"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rot="5400000">
              <a:off x="-454375"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
            <p:cNvSpPr/>
            <p:nvPr/>
          </p:nvSpPr>
          <p:spPr>
            <a:xfrm rot="5400000">
              <a:off x="-454375"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p:nvPr/>
          </p:nvSpPr>
          <p:spPr>
            <a:xfrm rot="5400000">
              <a:off x="-219600" y="-112312"/>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p:nvPr/>
          </p:nvSpPr>
          <p:spPr>
            <a:xfrm rot="5400000">
              <a:off x="-219600" y="122463"/>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
            <p:cNvSpPr/>
            <p:nvPr/>
          </p:nvSpPr>
          <p:spPr>
            <a:xfrm rot="5400000">
              <a:off x="-219600" y="357238"/>
              <a:ext cx="66600" cy="6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oboto Condensed"/>
              <a:buNone/>
              <a:defRPr b="1" sz="2800">
                <a:solidFill>
                  <a:schemeClr val="dk1"/>
                </a:solidFill>
                <a:latin typeface="Roboto Condensed"/>
                <a:ea typeface="Roboto Condensed"/>
                <a:cs typeface="Roboto Condensed"/>
                <a:sym typeface="Roboto Condensed"/>
              </a:defRPr>
            </a:lvl1pPr>
            <a:lvl2pPr lvl="1">
              <a:spcBef>
                <a:spcPts val="0"/>
              </a:spcBef>
              <a:spcAft>
                <a:spcPts val="0"/>
              </a:spcAft>
              <a:buClr>
                <a:schemeClr val="dk1"/>
              </a:buClr>
              <a:buSzPts val="2800"/>
              <a:buFont typeface="Roboto Condensed"/>
              <a:buNone/>
              <a:defRPr b="1" sz="2800">
                <a:solidFill>
                  <a:schemeClr val="dk1"/>
                </a:solidFill>
                <a:latin typeface="Roboto Condensed"/>
                <a:ea typeface="Roboto Condensed"/>
                <a:cs typeface="Roboto Condensed"/>
                <a:sym typeface="Roboto Condensed"/>
              </a:defRPr>
            </a:lvl2pPr>
            <a:lvl3pPr lvl="2">
              <a:spcBef>
                <a:spcPts val="0"/>
              </a:spcBef>
              <a:spcAft>
                <a:spcPts val="0"/>
              </a:spcAft>
              <a:buClr>
                <a:schemeClr val="dk1"/>
              </a:buClr>
              <a:buSzPts val="2800"/>
              <a:buFont typeface="Roboto Condensed"/>
              <a:buNone/>
              <a:defRPr b="1" sz="2800">
                <a:solidFill>
                  <a:schemeClr val="dk1"/>
                </a:solidFill>
                <a:latin typeface="Roboto Condensed"/>
                <a:ea typeface="Roboto Condensed"/>
                <a:cs typeface="Roboto Condensed"/>
                <a:sym typeface="Roboto Condensed"/>
              </a:defRPr>
            </a:lvl3pPr>
            <a:lvl4pPr lvl="3">
              <a:spcBef>
                <a:spcPts val="0"/>
              </a:spcBef>
              <a:spcAft>
                <a:spcPts val="0"/>
              </a:spcAft>
              <a:buClr>
                <a:schemeClr val="dk1"/>
              </a:buClr>
              <a:buSzPts val="2800"/>
              <a:buFont typeface="Roboto Condensed"/>
              <a:buNone/>
              <a:defRPr b="1" sz="2800">
                <a:solidFill>
                  <a:schemeClr val="dk1"/>
                </a:solidFill>
                <a:latin typeface="Roboto Condensed"/>
                <a:ea typeface="Roboto Condensed"/>
                <a:cs typeface="Roboto Condensed"/>
                <a:sym typeface="Roboto Condensed"/>
              </a:defRPr>
            </a:lvl4pPr>
            <a:lvl5pPr lvl="4">
              <a:spcBef>
                <a:spcPts val="0"/>
              </a:spcBef>
              <a:spcAft>
                <a:spcPts val="0"/>
              </a:spcAft>
              <a:buClr>
                <a:schemeClr val="dk1"/>
              </a:buClr>
              <a:buSzPts val="2800"/>
              <a:buFont typeface="Roboto Condensed"/>
              <a:buNone/>
              <a:defRPr b="1" sz="2800">
                <a:solidFill>
                  <a:schemeClr val="dk1"/>
                </a:solidFill>
                <a:latin typeface="Roboto Condensed"/>
                <a:ea typeface="Roboto Condensed"/>
                <a:cs typeface="Roboto Condensed"/>
                <a:sym typeface="Roboto Condensed"/>
              </a:defRPr>
            </a:lvl5pPr>
            <a:lvl6pPr lvl="5">
              <a:spcBef>
                <a:spcPts val="0"/>
              </a:spcBef>
              <a:spcAft>
                <a:spcPts val="0"/>
              </a:spcAft>
              <a:buClr>
                <a:schemeClr val="dk1"/>
              </a:buClr>
              <a:buSzPts val="2800"/>
              <a:buFont typeface="Roboto Condensed"/>
              <a:buNone/>
              <a:defRPr b="1" sz="2800">
                <a:solidFill>
                  <a:schemeClr val="dk1"/>
                </a:solidFill>
                <a:latin typeface="Roboto Condensed"/>
                <a:ea typeface="Roboto Condensed"/>
                <a:cs typeface="Roboto Condensed"/>
                <a:sym typeface="Roboto Condensed"/>
              </a:defRPr>
            </a:lvl6pPr>
            <a:lvl7pPr lvl="6">
              <a:spcBef>
                <a:spcPts val="0"/>
              </a:spcBef>
              <a:spcAft>
                <a:spcPts val="0"/>
              </a:spcAft>
              <a:buClr>
                <a:schemeClr val="dk1"/>
              </a:buClr>
              <a:buSzPts val="2800"/>
              <a:buFont typeface="Roboto Condensed"/>
              <a:buNone/>
              <a:defRPr b="1" sz="2800">
                <a:solidFill>
                  <a:schemeClr val="dk1"/>
                </a:solidFill>
                <a:latin typeface="Roboto Condensed"/>
                <a:ea typeface="Roboto Condensed"/>
                <a:cs typeface="Roboto Condensed"/>
                <a:sym typeface="Roboto Condensed"/>
              </a:defRPr>
            </a:lvl7pPr>
            <a:lvl8pPr lvl="7">
              <a:spcBef>
                <a:spcPts val="0"/>
              </a:spcBef>
              <a:spcAft>
                <a:spcPts val="0"/>
              </a:spcAft>
              <a:buClr>
                <a:schemeClr val="dk1"/>
              </a:buClr>
              <a:buSzPts val="2800"/>
              <a:buFont typeface="Roboto Condensed"/>
              <a:buNone/>
              <a:defRPr b="1" sz="2800">
                <a:solidFill>
                  <a:schemeClr val="dk1"/>
                </a:solidFill>
                <a:latin typeface="Roboto Condensed"/>
                <a:ea typeface="Roboto Condensed"/>
                <a:cs typeface="Roboto Condensed"/>
                <a:sym typeface="Roboto Condensed"/>
              </a:defRPr>
            </a:lvl8pPr>
            <a:lvl9pPr lvl="8">
              <a:spcBef>
                <a:spcPts val="0"/>
              </a:spcBef>
              <a:spcAft>
                <a:spcPts val="0"/>
              </a:spcAft>
              <a:buClr>
                <a:schemeClr val="dk1"/>
              </a:buClr>
              <a:buSzPts val="2800"/>
              <a:buFont typeface="Roboto Condensed"/>
              <a:buNone/>
              <a:defRPr b="1" sz="2800">
                <a:solidFill>
                  <a:schemeClr val="dk1"/>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Work Sans"/>
              <a:buChar char="●"/>
              <a:defRPr sz="1800">
                <a:solidFill>
                  <a:schemeClr val="dk1"/>
                </a:solidFill>
                <a:latin typeface="Work Sans"/>
                <a:ea typeface="Work Sans"/>
                <a:cs typeface="Work Sans"/>
                <a:sym typeface="Work Sans"/>
              </a:defRPr>
            </a:lvl1pPr>
            <a:lvl2pPr indent="-317500" lvl="1" marL="9144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indent="-317500" lvl="2" marL="13716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indent="-317500" lvl="3" marL="18288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indent="-317500" lvl="4" marL="22860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indent="-317500" lvl="5" marL="27432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indent="-317500" lvl="6" marL="32004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indent="-317500" lvl="7" marL="36576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indent="-317500" lvl="8" marL="41148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jpg"/><Relationship Id="rId8"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www.google.com/search?q=option+comparison+pros+cons&amp;tbm=isch&amp;ved=2ahUKEwjt1dK574DtAhVSbqwKHY1cC5YQ2-cCegQIABAA&amp;oq=option+comparison+pros+cons&amp;gs_lcp=CgNpbWcQAzoECCMQJzoCCAA6BAgAEB46BAgAEBhQ8FhYjGtg7mtoA3AAeACAAUqIAZAGkgECMTKYAQCgAQGqAQtnd3Mtd2l6LWltZ8ABAQ&amp;sclient=img&amp;ei=HTGvX63TL9LcsQWNua2wCQ&amp;bih=735&amp;biw=863&amp;rlz=1C5CHFA_enUS918US918#imgrc=Kr8Xx6kfBlSTM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28"/>
          <p:cNvPicPr preferRelativeResize="0"/>
          <p:nvPr/>
        </p:nvPicPr>
        <p:blipFill>
          <a:blip r:embed="rId3">
            <a:alphaModFix/>
          </a:blip>
          <a:stretch>
            <a:fillRect/>
          </a:stretch>
        </p:blipFill>
        <p:spPr>
          <a:xfrm>
            <a:off x="515250" y="364225"/>
            <a:ext cx="3508949" cy="4516748"/>
          </a:xfrm>
          <a:prstGeom prst="rect">
            <a:avLst/>
          </a:prstGeom>
          <a:noFill/>
          <a:ln>
            <a:noFill/>
          </a:ln>
        </p:spPr>
      </p:pic>
      <p:pic>
        <p:nvPicPr>
          <p:cNvPr id="719" name="Google Shape;719;p28"/>
          <p:cNvPicPr preferRelativeResize="0"/>
          <p:nvPr/>
        </p:nvPicPr>
        <p:blipFill rotWithShape="1">
          <a:blip r:embed="rId4">
            <a:alphaModFix/>
          </a:blip>
          <a:srcRect b="0" l="3111" r="6700" t="0"/>
          <a:stretch/>
        </p:blipFill>
        <p:spPr>
          <a:xfrm>
            <a:off x="4369200" y="1098225"/>
            <a:ext cx="4304150" cy="1698225"/>
          </a:xfrm>
          <a:prstGeom prst="rect">
            <a:avLst/>
          </a:prstGeom>
          <a:noFill/>
          <a:ln>
            <a:noFill/>
          </a:ln>
        </p:spPr>
      </p:pic>
      <p:sp>
        <p:nvSpPr>
          <p:cNvPr id="720" name="Google Shape;720;p28"/>
          <p:cNvSpPr txBox="1"/>
          <p:nvPr>
            <p:ph idx="1" type="subTitle"/>
          </p:nvPr>
        </p:nvSpPr>
        <p:spPr>
          <a:xfrm>
            <a:off x="4842163" y="3606100"/>
            <a:ext cx="33582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November 19, 2020</a:t>
            </a:r>
            <a:endParaRPr/>
          </a:p>
        </p:txBody>
      </p:sp>
      <p:sp>
        <p:nvSpPr>
          <p:cNvPr id="721" name="Google Shape;721;p28"/>
          <p:cNvSpPr txBox="1"/>
          <p:nvPr/>
        </p:nvSpPr>
        <p:spPr>
          <a:xfrm>
            <a:off x="5436650" y="2313600"/>
            <a:ext cx="2913900" cy="6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Work Sans"/>
                <a:ea typeface="Work Sans"/>
                <a:cs typeface="Work Sans"/>
                <a:sym typeface="Work Sans"/>
              </a:rPr>
              <a:t>Plan of Action</a:t>
            </a:r>
            <a:endParaRPr sz="300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37"/>
          <p:cNvPicPr preferRelativeResize="0"/>
          <p:nvPr/>
        </p:nvPicPr>
        <p:blipFill>
          <a:blip r:embed="rId3">
            <a:alphaModFix/>
          </a:blip>
          <a:stretch>
            <a:fillRect/>
          </a:stretch>
        </p:blipFill>
        <p:spPr>
          <a:xfrm>
            <a:off x="234125" y="301700"/>
            <a:ext cx="8245777" cy="4733099"/>
          </a:xfrm>
          <a:prstGeom prst="rect">
            <a:avLst/>
          </a:prstGeom>
          <a:noFill/>
          <a:ln>
            <a:noFill/>
          </a:ln>
        </p:spPr>
      </p:pic>
      <p:sp>
        <p:nvSpPr>
          <p:cNvPr id="912" name="Google Shape;912;p37"/>
          <p:cNvSpPr txBox="1"/>
          <p:nvPr/>
        </p:nvSpPr>
        <p:spPr>
          <a:xfrm>
            <a:off x="224775" y="449525"/>
            <a:ext cx="8050800" cy="98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913" name="Google Shape;913;p37"/>
          <p:cNvSpPr txBox="1"/>
          <p:nvPr/>
        </p:nvSpPr>
        <p:spPr>
          <a:xfrm>
            <a:off x="459750" y="418875"/>
            <a:ext cx="67635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Condensed"/>
                <a:ea typeface="Roboto Condensed"/>
                <a:cs typeface="Roboto Condensed"/>
                <a:sym typeface="Roboto Condensed"/>
              </a:rPr>
              <a:t>The Ask</a:t>
            </a:r>
            <a:endParaRPr sz="12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CrisisCare Project Approval</a:t>
            </a:r>
            <a:endParaRPr b="1" sz="1800">
              <a:latin typeface="Roboto Condensed"/>
              <a:ea typeface="Roboto Condensed"/>
              <a:cs typeface="Roboto Condensed"/>
              <a:sym typeface="Roboto Condensed"/>
            </a:endParaRPr>
          </a:p>
        </p:txBody>
      </p:sp>
      <p:sp>
        <p:nvSpPr>
          <p:cNvPr id="914" name="Google Shape;914;p37"/>
          <p:cNvSpPr txBox="1"/>
          <p:nvPr/>
        </p:nvSpPr>
        <p:spPr>
          <a:xfrm>
            <a:off x="3861925" y="1522300"/>
            <a:ext cx="1389600" cy="990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915" name="Google Shape;915;p37"/>
          <p:cNvSpPr txBox="1"/>
          <p:nvPr/>
        </p:nvSpPr>
        <p:spPr>
          <a:xfrm>
            <a:off x="1471225" y="1573375"/>
            <a:ext cx="1246500" cy="888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916" name="Google Shape;916;p37"/>
          <p:cNvSpPr txBox="1"/>
          <p:nvPr/>
        </p:nvSpPr>
        <p:spPr>
          <a:xfrm>
            <a:off x="6446775" y="1532525"/>
            <a:ext cx="1195500" cy="101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917" name="Google Shape;917;p37"/>
          <p:cNvSpPr txBox="1"/>
          <p:nvPr/>
        </p:nvSpPr>
        <p:spPr>
          <a:xfrm>
            <a:off x="3514575" y="2962850"/>
            <a:ext cx="10200" cy="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918" name="Google Shape;918;p37"/>
          <p:cNvSpPr txBox="1"/>
          <p:nvPr/>
        </p:nvSpPr>
        <p:spPr>
          <a:xfrm>
            <a:off x="2094425" y="1900325"/>
            <a:ext cx="58848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919" name="Google Shape;919;p37"/>
          <p:cNvSpPr txBox="1"/>
          <p:nvPr/>
        </p:nvSpPr>
        <p:spPr>
          <a:xfrm>
            <a:off x="3902800" y="3044600"/>
            <a:ext cx="58848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920" name="Google Shape;920;p37"/>
          <p:cNvSpPr txBox="1"/>
          <p:nvPr/>
        </p:nvSpPr>
        <p:spPr>
          <a:xfrm>
            <a:off x="561925" y="2587025"/>
            <a:ext cx="7080300" cy="2409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pic>
        <p:nvPicPr>
          <p:cNvPr id="921" name="Google Shape;921;p37"/>
          <p:cNvPicPr preferRelativeResize="0"/>
          <p:nvPr/>
        </p:nvPicPr>
        <p:blipFill>
          <a:blip r:embed="rId4">
            <a:alphaModFix/>
          </a:blip>
          <a:stretch>
            <a:fillRect/>
          </a:stretch>
        </p:blipFill>
        <p:spPr>
          <a:xfrm>
            <a:off x="459750" y="1074300"/>
            <a:ext cx="4881201" cy="3921725"/>
          </a:xfrm>
          <a:prstGeom prst="rect">
            <a:avLst/>
          </a:prstGeom>
          <a:noFill/>
          <a:ln>
            <a:noFill/>
          </a:ln>
        </p:spPr>
      </p:pic>
      <p:sp>
        <p:nvSpPr>
          <p:cNvPr id="922" name="Google Shape;922;p37"/>
          <p:cNvSpPr txBox="1"/>
          <p:nvPr/>
        </p:nvSpPr>
        <p:spPr>
          <a:xfrm>
            <a:off x="6233400" y="1136750"/>
            <a:ext cx="2698500" cy="3470400"/>
          </a:xfrm>
          <a:prstGeom prst="rect">
            <a:avLst/>
          </a:prstGeom>
          <a:solidFill>
            <a:srgbClr val="1D9EA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923" name="Google Shape;923;p37"/>
          <p:cNvSpPr txBox="1"/>
          <p:nvPr/>
        </p:nvSpPr>
        <p:spPr>
          <a:xfrm>
            <a:off x="6356238" y="1325725"/>
            <a:ext cx="2286000" cy="88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FFFFFF"/>
                </a:solidFill>
                <a:latin typeface="Work Sans"/>
                <a:ea typeface="Work Sans"/>
                <a:cs typeface="Work Sans"/>
                <a:sym typeface="Work Sans"/>
              </a:rPr>
              <a:t>2</a:t>
            </a:r>
            <a:endParaRPr sz="2700">
              <a:solidFill>
                <a:srgbClr val="FFFFFF"/>
              </a:solidFill>
              <a:latin typeface="Work Sans"/>
              <a:ea typeface="Work Sans"/>
              <a:cs typeface="Work Sans"/>
              <a:sym typeface="Work Sans"/>
            </a:endParaRPr>
          </a:p>
          <a:p>
            <a:pPr indent="0" lvl="0" marL="0" rtl="0" algn="l">
              <a:spcBef>
                <a:spcPts val="0"/>
              </a:spcBef>
              <a:spcAft>
                <a:spcPts val="0"/>
              </a:spcAft>
              <a:buNone/>
            </a:pPr>
            <a:r>
              <a:rPr lang="en" sz="1800">
                <a:solidFill>
                  <a:srgbClr val="FFFFFF"/>
                </a:solidFill>
                <a:latin typeface="Work Sans"/>
                <a:ea typeface="Work Sans"/>
                <a:cs typeface="Work Sans"/>
                <a:sym typeface="Work Sans"/>
              </a:rPr>
              <a:t>local hires</a:t>
            </a:r>
            <a:endParaRPr sz="1800">
              <a:solidFill>
                <a:srgbClr val="FFFFFF"/>
              </a:solidFill>
              <a:latin typeface="Work Sans"/>
              <a:ea typeface="Work Sans"/>
              <a:cs typeface="Work Sans"/>
              <a:sym typeface="Work Sans"/>
            </a:endParaRPr>
          </a:p>
        </p:txBody>
      </p:sp>
      <p:sp>
        <p:nvSpPr>
          <p:cNvPr id="924" name="Google Shape;924;p37"/>
          <p:cNvSpPr txBox="1"/>
          <p:nvPr/>
        </p:nvSpPr>
        <p:spPr>
          <a:xfrm>
            <a:off x="6356257" y="2428390"/>
            <a:ext cx="2286000" cy="8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lt1"/>
                </a:solidFill>
                <a:latin typeface="Work Sans"/>
                <a:ea typeface="Work Sans"/>
                <a:cs typeface="Work Sans"/>
                <a:sym typeface="Work Sans"/>
              </a:rPr>
              <a:t>11</a:t>
            </a:r>
            <a:endParaRPr sz="2700">
              <a:solidFill>
                <a:schemeClr val="lt1"/>
              </a:solidFill>
              <a:latin typeface="Work Sans"/>
              <a:ea typeface="Work Sans"/>
              <a:cs typeface="Work Sans"/>
              <a:sym typeface="Work Sans"/>
            </a:endParaRPr>
          </a:p>
          <a:p>
            <a:pPr indent="0" lvl="0" marL="0" rtl="0" algn="l">
              <a:spcBef>
                <a:spcPts val="0"/>
              </a:spcBef>
              <a:spcAft>
                <a:spcPts val="0"/>
              </a:spcAft>
              <a:buNone/>
            </a:pPr>
            <a:r>
              <a:rPr lang="en" sz="1800">
                <a:solidFill>
                  <a:schemeClr val="lt1"/>
                </a:solidFill>
                <a:latin typeface="Work Sans"/>
                <a:ea typeface="Work Sans"/>
                <a:cs typeface="Work Sans"/>
                <a:sym typeface="Work Sans"/>
              </a:rPr>
              <a:t>months</a:t>
            </a:r>
            <a:endParaRPr sz="1800">
              <a:solidFill>
                <a:schemeClr val="lt1"/>
              </a:solidFill>
              <a:latin typeface="Work Sans"/>
              <a:ea typeface="Work Sans"/>
              <a:cs typeface="Work Sans"/>
              <a:sym typeface="Work Sans"/>
            </a:endParaRPr>
          </a:p>
        </p:txBody>
      </p:sp>
      <p:sp>
        <p:nvSpPr>
          <p:cNvPr id="925" name="Google Shape;925;p37"/>
          <p:cNvSpPr txBox="1"/>
          <p:nvPr/>
        </p:nvSpPr>
        <p:spPr>
          <a:xfrm>
            <a:off x="6356250" y="3530178"/>
            <a:ext cx="2286000" cy="8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FFFFFF"/>
                </a:solidFill>
                <a:latin typeface="Work Sans"/>
                <a:ea typeface="Work Sans"/>
                <a:cs typeface="Work Sans"/>
                <a:sym typeface="Work Sans"/>
              </a:rPr>
              <a:t>$430K</a:t>
            </a:r>
            <a:endParaRPr sz="2700">
              <a:solidFill>
                <a:srgbClr val="FFFFFF"/>
              </a:solidFill>
              <a:latin typeface="Work Sans"/>
              <a:ea typeface="Work Sans"/>
              <a:cs typeface="Work Sans"/>
              <a:sym typeface="Work Sans"/>
            </a:endParaRPr>
          </a:p>
          <a:p>
            <a:pPr indent="0" lvl="0" marL="0" rtl="0" algn="l">
              <a:spcBef>
                <a:spcPts val="0"/>
              </a:spcBef>
              <a:spcAft>
                <a:spcPts val="0"/>
              </a:spcAft>
              <a:buNone/>
            </a:pPr>
            <a:r>
              <a:rPr lang="en" sz="1800">
                <a:solidFill>
                  <a:srgbClr val="FFFFFF"/>
                </a:solidFill>
                <a:latin typeface="Work Sans"/>
                <a:ea typeface="Work Sans"/>
                <a:cs typeface="Work Sans"/>
                <a:sym typeface="Work Sans"/>
              </a:rPr>
              <a:t>total</a:t>
            </a:r>
            <a:r>
              <a:rPr lang="en" sz="1800">
                <a:solidFill>
                  <a:schemeClr val="lt1"/>
                </a:solidFill>
                <a:latin typeface="Work Sans"/>
                <a:ea typeface="Work Sans"/>
                <a:cs typeface="Work Sans"/>
                <a:sym typeface="Work Sans"/>
              </a:rPr>
              <a:t> costs</a:t>
            </a:r>
            <a:endParaRPr sz="1800">
              <a:solidFill>
                <a:schemeClr val="lt1"/>
              </a:solidFill>
              <a:latin typeface="Work Sans"/>
              <a:ea typeface="Work Sans"/>
              <a:cs typeface="Work Sans"/>
              <a:sym typeface="Work Sans"/>
            </a:endParaRPr>
          </a:p>
        </p:txBody>
      </p:sp>
      <p:sp>
        <p:nvSpPr>
          <p:cNvPr id="926" name="Google Shape;926;p37"/>
          <p:cNvSpPr txBox="1"/>
          <p:nvPr/>
        </p:nvSpPr>
        <p:spPr>
          <a:xfrm>
            <a:off x="1761325" y="1573375"/>
            <a:ext cx="35796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Condensed"/>
                <a:ea typeface="Roboto Condensed"/>
                <a:cs typeface="Roboto Condensed"/>
                <a:sym typeface="Roboto Condensed"/>
              </a:rPr>
              <a:t>One-time implementation cost for year 1</a:t>
            </a:r>
            <a:endParaRPr>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a:solidFill>
                  <a:schemeClr val="dk1"/>
                </a:solidFill>
                <a:latin typeface="Roboto Condensed"/>
                <a:ea typeface="Roboto Condensed"/>
                <a:cs typeface="Roboto Condensed"/>
                <a:sym typeface="Roboto Condensed"/>
              </a:rPr>
              <a:t>Licensing fee for subsequent years</a:t>
            </a:r>
            <a:endParaRPr>
              <a:solidFill>
                <a:schemeClr val="dk1"/>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38"/>
          <p:cNvSpPr txBox="1"/>
          <p:nvPr>
            <p:ph type="title"/>
          </p:nvPr>
        </p:nvSpPr>
        <p:spPr>
          <a:xfrm>
            <a:off x="2892900" y="1755125"/>
            <a:ext cx="33582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Thank you</a:t>
            </a:r>
            <a:endParaRPr sz="4200"/>
          </a:p>
        </p:txBody>
      </p:sp>
      <p:sp>
        <p:nvSpPr>
          <p:cNvPr id="932" name="Google Shape;932;p38"/>
          <p:cNvSpPr txBox="1"/>
          <p:nvPr>
            <p:ph idx="1" type="subTitle"/>
          </p:nvPr>
        </p:nvSpPr>
        <p:spPr>
          <a:xfrm>
            <a:off x="2892900" y="2696125"/>
            <a:ext cx="33582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5" name="Shape 725"/>
        <p:cNvGrpSpPr/>
        <p:nvPr/>
      </p:nvGrpSpPr>
      <p:grpSpPr>
        <a:xfrm>
          <a:off x="0" y="0"/>
          <a:ext cx="0" cy="0"/>
          <a:chOff x="0" y="0"/>
          <a:chExt cx="0" cy="0"/>
        </a:xfrm>
      </p:grpSpPr>
      <p:sp>
        <p:nvSpPr>
          <p:cNvPr id="726" name="Google Shape;726;p29"/>
          <p:cNvSpPr txBox="1"/>
          <p:nvPr>
            <p:ph type="title"/>
          </p:nvPr>
        </p:nvSpPr>
        <p:spPr>
          <a:xfrm>
            <a:off x="424675"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Crisis Crusaders Team</a:t>
            </a:r>
            <a:endParaRPr/>
          </a:p>
        </p:txBody>
      </p:sp>
      <p:sp>
        <p:nvSpPr>
          <p:cNvPr id="727" name="Google Shape;727;p29"/>
          <p:cNvSpPr txBox="1"/>
          <p:nvPr>
            <p:ph idx="4294967295" type="subTitle"/>
          </p:nvPr>
        </p:nvSpPr>
        <p:spPr>
          <a:xfrm>
            <a:off x="123325" y="1543413"/>
            <a:ext cx="4503900" cy="299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Non-profit consulting organization based in New York, NY</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Specializes in crisis management in response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20 total team members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$10M annual operating budget</a:t>
            </a:r>
            <a:endParaRPr/>
          </a:p>
          <a:p>
            <a:pPr indent="0" lvl="0" marL="0" rtl="0" algn="l">
              <a:spcBef>
                <a:spcPts val="0"/>
              </a:spcBef>
              <a:spcAft>
                <a:spcPts val="0"/>
              </a:spcAft>
              <a:buNone/>
            </a:pPr>
            <a:r>
              <a:t/>
            </a:r>
            <a:endParaRPr/>
          </a:p>
          <a:p>
            <a:pPr indent="0" lvl="0" marL="0" rtl="0" algn="r">
              <a:spcBef>
                <a:spcPts val="0"/>
              </a:spcBef>
              <a:spcAft>
                <a:spcPts val="0"/>
              </a:spcAft>
              <a:buNone/>
            </a:pPr>
            <a:r>
              <a:t/>
            </a:r>
            <a:endParaRPr/>
          </a:p>
        </p:txBody>
      </p:sp>
      <p:grpSp>
        <p:nvGrpSpPr>
          <p:cNvPr id="728" name="Google Shape;728;p29"/>
          <p:cNvGrpSpPr/>
          <p:nvPr/>
        </p:nvGrpSpPr>
        <p:grpSpPr>
          <a:xfrm>
            <a:off x="5404665" y="695985"/>
            <a:ext cx="1295700" cy="2034306"/>
            <a:chOff x="5404665" y="695985"/>
            <a:chExt cx="1295700" cy="2034306"/>
          </a:xfrm>
        </p:grpSpPr>
        <p:sp>
          <p:nvSpPr>
            <p:cNvPr id="729" name="Google Shape;729;p29"/>
            <p:cNvSpPr/>
            <p:nvPr/>
          </p:nvSpPr>
          <p:spPr>
            <a:xfrm rot="5400000">
              <a:off x="5319017" y="1410074"/>
              <a:ext cx="1466880" cy="1173553"/>
            </a:xfrm>
            <a:prstGeom prst="hexagon">
              <a:avLst>
                <a:gd fmla="val 32056" name="adj"/>
                <a:gd fmla="val 115470" name="vf"/>
              </a:avLst>
            </a:prstGeom>
            <a:solidFill>
              <a:srgbClr val="37C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txBox="1"/>
            <p:nvPr/>
          </p:nvSpPr>
          <p:spPr>
            <a:xfrm>
              <a:off x="5404665" y="1827166"/>
              <a:ext cx="12957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Questrial"/>
                  <a:ea typeface="Questrial"/>
                  <a:cs typeface="Questrial"/>
                  <a:sym typeface="Questrial"/>
                </a:rPr>
                <a:t>MAHEEN </a:t>
              </a:r>
              <a:endParaRPr sz="1200">
                <a:solidFill>
                  <a:srgbClr val="FFFFFF"/>
                </a:solidFill>
                <a:latin typeface="Questrial"/>
                <a:ea typeface="Questrial"/>
                <a:cs typeface="Questrial"/>
                <a:sym typeface="Questrial"/>
              </a:endParaRPr>
            </a:p>
            <a:p>
              <a:pPr indent="0" lvl="0" marL="0" rtl="0" algn="ctr">
                <a:spcBef>
                  <a:spcPts val="0"/>
                </a:spcBef>
                <a:spcAft>
                  <a:spcPts val="0"/>
                </a:spcAft>
                <a:buNone/>
              </a:pPr>
              <a:r>
                <a:rPr lang="en" sz="1000">
                  <a:solidFill>
                    <a:srgbClr val="FFFFFF"/>
                  </a:solidFill>
                  <a:latin typeface="Questrial"/>
                  <a:ea typeface="Questrial"/>
                  <a:cs typeface="Questrial"/>
                  <a:sym typeface="Questrial"/>
                </a:rPr>
                <a:t>Data Analyst &amp; Software Developer</a:t>
              </a:r>
              <a:endParaRPr sz="1000">
                <a:solidFill>
                  <a:srgbClr val="FFFFFF"/>
                </a:solidFill>
                <a:latin typeface="Questrial"/>
                <a:ea typeface="Questrial"/>
                <a:cs typeface="Questrial"/>
                <a:sym typeface="Questrial"/>
              </a:endParaRPr>
            </a:p>
          </p:txBody>
        </p:sp>
        <p:pic>
          <p:nvPicPr>
            <p:cNvPr id="731" name="Google Shape;731;p29"/>
            <p:cNvPicPr preferRelativeResize="0"/>
            <p:nvPr/>
          </p:nvPicPr>
          <p:blipFill rotWithShape="1">
            <a:blip r:embed="rId3">
              <a:alphaModFix/>
            </a:blip>
            <a:srcRect b="35226" l="8652" r="11825" t="5867"/>
            <a:stretch/>
          </p:blipFill>
          <p:spPr>
            <a:xfrm>
              <a:off x="5465681" y="695985"/>
              <a:ext cx="1173550" cy="1173553"/>
            </a:xfrm>
            <a:prstGeom prst="rect">
              <a:avLst/>
            </a:prstGeom>
            <a:noFill/>
            <a:ln>
              <a:noFill/>
            </a:ln>
          </p:spPr>
        </p:pic>
      </p:grpSp>
      <p:grpSp>
        <p:nvGrpSpPr>
          <p:cNvPr id="732" name="Google Shape;732;p29"/>
          <p:cNvGrpSpPr/>
          <p:nvPr/>
        </p:nvGrpSpPr>
        <p:grpSpPr>
          <a:xfrm>
            <a:off x="4718094" y="2774284"/>
            <a:ext cx="1235400" cy="2130050"/>
            <a:chOff x="4718094" y="2774284"/>
            <a:chExt cx="1235400" cy="2130050"/>
          </a:xfrm>
        </p:grpSpPr>
        <p:sp>
          <p:nvSpPr>
            <p:cNvPr id="733" name="Google Shape;733;p29"/>
            <p:cNvSpPr/>
            <p:nvPr/>
          </p:nvSpPr>
          <p:spPr>
            <a:xfrm rot="5400000">
              <a:off x="4501764" y="3466269"/>
              <a:ext cx="1668048" cy="1208082"/>
            </a:xfrm>
            <a:prstGeom prst="hexagon">
              <a:avLst>
                <a:gd fmla="val 32056" name="adj"/>
                <a:gd fmla="val 115470" name="vf"/>
              </a:avLst>
            </a:prstGeom>
            <a:solidFill>
              <a:srgbClr val="37C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txBox="1"/>
            <p:nvPr/>
          </p:nvSpPr>
          <p:spPr>
            <a:xfrm>
              <a:off x="4718094" y="3926322"/>
              <a:ext cx="1235400" cy="81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Questrial"/>
                  <a:ea typeface="Questrial"/>
                  <a:cs typeface="Questrial"/>
                  <a:sym typeface="Questrial"/>
                </a:rPr>
                <a:t>STEPH </a:t>
              </a:r>
              <a:endParaRPr sz="1200">
                <a:solidFill>
                  <a:srgbClr val="FFFFFF"/>
                </a:solidFill>
                <a:latin typeface="Questrial"/>
                <a:ea typeface="Questrial"/>
                <a:cs typeface="Questrial"/>
                <a:sym typeface="Questrial"/>
              </a:endParaRPr>
            </a:p>
            <a:p>
              <a:pPr indent="0" lvl="0" marL="0" rtl="0" algn="ctr">
                <a:spcBef>
                  <a:spcPts val="0"/>
                </a:spcBef>
                <a:spcAft>
                  <a:spcPts val="0"/>
                </a:spcAft>
                <a:buNone/>
              </a:pPr>
              <a:r>
                <a:rPr lang="en" sz="1200">
                  <a:solidFill>
                    <a:srgbClr val="FFFFFF"/>
                  </a:solidFill>
                  <a:latin typeface="Questrial"/>
                  <a:ea typeface="Questrial"/>
                  <a:cs typeface="Questrial"/>
                  <a:sym typeface="Questrial"/>
                </a:rPr>
                <a:t>Project </a:t>
              </a:r>
              <a:endParaRPr sz="1200">
                <a:solidFill>
                  <a:srgbClr val="FFFFFF"/>
                </a:solidFill>
                <a:latin typeface="Questrial"/>
                <a:ea typeface="Questrial"/>
                <a:cs typeface="Questrial"/>
                <a:sym typeface="Questrial"/>
              </a:endParaRPr>
            </a:p>
            <a:p>
              <a:pPr indent="0" lvl="0" marL="0" rtl="0" algn="ctr">
                <a:spcBef>
                  <a:spcPts val="0"/>
                </a:spcBef>
                <a:spcAft>
                  <a:spcPts val="0"/>
                </a:spcAft>
                <a:buNone/>
              </a:pPr>
              <a:r>
                <a:rPr lang="en" sz="1200">
                  <a:solidFill>
                    <a:srgbClr val="FFFFFF"/>
                  </a:solidFill>
                  <a:latin typeface="Questrial"/>
                  <a:ea typeface="Questrial"/>
                  <a:cs typeface="Questrial"/>
                  <a:sym typeface="Questrial"/>
                </a:rPr>
                <a:t>Manager</a:t>
              </a:r>
              <a:endParaRPr sz="1200">
                <a:solidFill>
                  <a:srgbClr val="FFFFFF"/>
                </a:solidFill>
                <a:latin typeface="Questrial"/>
                <a:ea typeface="Questrial"/>
                <a:cs typeface="Questrial"/>
                <a:sym typeface="Questrial"/>
              </a:endParaRPr>
            </a:p>
          </p:txBody>
        </p:sp>
        <p:pic>
          <p:nvPicPr>
            <p:cNvPr id="735" name="Google Shape;735;p29"/>
            <p:cNvPicPr preferRelativeResize="0"/>
            <p:nvPr/>
          </p:nvPicPr>
          <p:blipFill>
            <a:blip r:embed="rId4">
              <a:alphaModFix/>
            </a:blip>
            <a:stretch>
              <a:fillRect/>
            </a:stretch>
          </p:blipFill>
          <p:spPr>
            <a:xfrm>
              <a:off x="4731772" y="2774284"/>
              <a:ext cx="1208032" cy="1260180"/>
            </a:xfrm>
            <a:prstGeom prst="rect">
              <a:avLst/>
            </a:prstGeom>
            <a:noFill/>
            <a:ln>
              <a:noFill/>
            </a:ln>
          </p:spPr>
        </p:pic>
      </p:grpSp>
      <p:grpSp>
        <p:nvGrpSpPr>
          <p:cNvPr id="736" name="Google Shape;736;p29"/>
          <p:cNvGrpSpPr/>
          <p:nvPr/>
        </p:nvGrpSpPr>
        <p:grpSpPr>
          <a:xfrm>
            <a:off x="7613141" y="2747885"/>
            <a:ext cx="1472438" cy="2116682"/>
            <a:chOff x="6955650" y="719975"/>
            <a:chExt cx="1858200" cy="2574100"/>
          </a:xfrm>
        </p:grpSpPr>
        <p:sp>
          <p:nvSpPr>
            <p:cNvPr id="737" name="Google Shape;737;p29"/>
            <p:cNvSpPr/>
            <p:nvPr/>
          </p:nvSpPr>
          <p:spPr>
            <a:xfrm rot="5400000">
              <a:off x="6970350" y="1648125"/>
              <a:ext cx="1828800" cy="1463100"/>
            </a:xfrm>
            <a:prstGeom prst="hexagon">
              <a:avLst>
                <a:gd fmla="val 32056" name="adj"/>
                <a:gd fmla="val 115470" name="vf"/>
              </a:avLst>
            </a:prstGeom>
            <a:solidFill>
              <a:srgbClr val="37C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8" name="Google Shape;738;p29"/>
            <p:cNvPicPr preferRelativeResize="0"/>
            <p:nvPr/>
          </p:nvPicPr>
          <p:blipFill>
            <a:blip r:embed="rId5">
              <a:alphaModFix/>
            </a:blip>
            <a:stretch>
              <a:fillRect/>
            </a:stretch>
          </p:blipFill>
          <p:spPr>
            <a:xfrm>
              <a:off x="7153200" y="719975"/>
              <a:ext cx="1463100" cy="1463100"/>
            </a:xfrm>
            <a:prstGeom prst="rect">
              <a:avLst/>
            </a:prstGeom>
            <a:noFill/>
            <a:ln>
              <a:noFill/>
            </a:ln>
          </p:spPr>
        </p:pic>
        <p:sp>
          <p:nvSpPr>
            <p:cNvPr id="739" name="Google Shape;739;p29"/>
            <p:cNvSpPr txBox="1"/>
            <p:nvPr/>
          </p:nvSpPr>
          <p:spPr>
            <a:xfrm>
              <a:off x="6955650" y="2123850"/>
              <a:ext cx="18582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Questrial"/>
                  <a:ea typeface="Questrial"/>
                  <a:cs typeface="Questrial"/>
                  <a:sym typeface="Questrial"/>
                </a:rPr>
                <a:t>PATRICK </a:t>
              </a:r>
              <a:endParaRPr sz="1200">
                <a:solidFill>
                  <a:srgbClr val="FFFFFF"/>
                </a:solidFill>
                <a:latin typeface="Questrial"/>
                <a:ea typeface="Questrial"/>
                <a:cs typeface="Questrial"/>
                <a:sym typeface="Questrial"/>
              </a:endParaRPr>
            </a:p>
            <a:p>
              <a:pPr indent="0" lvl="0" marL="0" rtl="0" algn="ctr">
                <a:spcBef>
                  <a:spcPts val="0"/>
                </a:spcBef>
                <a:spcAft>
                  <a:spcPts val="0"/>
                </a:spcAft>
                <a:buNone/>
              </a:pPr>
              <a:r>
                <a:rPr lang="en" sz="1200">
                  <a:solidFill>
                    <a:srgbClr val="FFFFFF"/>
                  </a:solidFill>
                  <a:latin typeface="Questrial"/>
                  <a:ea typeface="Questrial"/>
                  <a:cs typeface="Questrial"/>
                  <a:sym typeface="Questrial"/>
                </a:rPr>
                <a:t>Head </a:t>
              </a:r>
              <a:endParaRPr sz="1200">
                <a:solidFill>
                  <a:srgbClr val="FFFFFF"/>
                </a:solidFill>
                <a:latin typeface="Questrial"/>
                <a:ea typeface="Questrial"/>
                <a:cs typeface="Questrial"/>
                <a:sym typeface="Questrial"/>
              </a:endParaRPr>
            </a:p>
            <a:p>
              <a:pPr indent="0" lvl="0" marL="0" rtl="0" algn="ctr">
                <a:spcBef>
                  <a:spcPts val="0"/>
                </a:spcBef>
                <a:spcAft>
                  <a:spcPts val="0"/>
                </a:spcAft>
                <a:buNone/>
              </a:pPr>
              <a:r>
                <a:rPr lang="en" sz="1200">
                  <a:solidFill>
                    <a:srgbClr val="FFFFFF"/>
                  </a:solidFill>
                  <a:latin typeface="Questrial"/>
                  <a:ea typeface="Questrial"/>
                  <a:cs typeface="Questrial"/>
                  <a:sym typeface="Questrial"/>
                </a:rPr>
                <a:t>Consultant</a:t>
              </a:r>
              <a:endParaRPr sz="1200">
                <a:solidFill>
                  <a:srgbClr val="FFFFFF"/>
                </a:solidFill>
                <a:latin typeface="Questrial"/>
                <a:ea typeface="Questrial"/>
                <a:cs typeface="Questrial"/>
                <a:sym typeface="Questrial"/>
              </a:endParaRPr>
            </a:p>
          </p:txBody>
        </p:sp>
      </p:grpSp>
      <p:sp>
        <p:nvSpPr>
          <p:cNvPr id="740" name="Google Shape;740;p29"/>
          <p:cNvSpPr/>
          <p:nvPr/>
        </p:nvSpPr>
        <p:spPr>
          <a:xfrm rot="5400000">
            <a:off x="6846265" y="1362465"/>
            <a:ext cx="1496100" cy="1197000"/>
          </a:xfrm>
          <a:prstGeom prst="hexagon">
            <a:avLst>
              <a:gd fmla="val 32056" name="adj"/>
              <a:gd fmla="val 115470" name="vf"/>
            </a:avLst>
          </a:prstGeom>
          <a:solidFill>
            <a:srgbClr val="37C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txBox="1"/>
          <p:nvPr/>
        </p:nvSpPr>
        <p:spPr>
          <a:xfrm>
            <a:off x="6846263" y="1819741"/>
            <a:ext cx="1496100" cy="7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Questrial"/>
                <a:ea typeface="Questrial"/>
                <a:cs typeface="Questrial"/>
                <a:sym typeface="Questrial"/>
              </a:rPr>
              <a:t>TABASSUM </a:t>
            </a:r>
            <a:endParaRPr sz="1200">
              <a:solidFill>
                <a:srgbClr val="FFFFFF"/>
              </a:solidFill>
              <a:latin typeface="Questrial"/>
              <a:ea typeface="Questrial"/>
              <a:cs typeface="Questrial"/>
              <a:sym typeface="Questrial"/>
            </a:endParaRPr>
          </a:p>
          <a:p>
            <a:pPr indent="0" lvl="0" marL="0" rtl="0" algn="ctr">
              <a:spcBef>
                <a:spcPts val="0"/>
              </a:spcBef>
              <a:spcAft>
                <a:spcPts val="0"/>
              </a:spcAft>
              <a:buNone/>
            </a:pPr>
            <a:r>
              <a:rPr lang="en" sz="1100">
                <a:solidFill>
                  <a:srgbClr val="FFFFFF"/>
                </a:solidFill>
                <a:latin typeface="Questrial"/>
                <a:ea typeface="Questrial"/>
                <a:cs typeface="Questrial"/>
                <a:sym typeface="Questrial"/>
              </a:rPr>
              <a:t>Information</a:t>
            </a:r>
            <a:endParaRPr sz="1100">
              <a:solidFill>
                <a:srgbClr val="FFFFFF"/>
              </a:solidFill>
              <a:latin typeface="Questrial"/>
              <a:ea typeface="Questrial"/>
              <a:cs typeface="Questrial"/>
              <a:sym typeface="Questrial"/>
            </a:endParaRPr>
          </a:p>
          <a:p>
            <a:pPr indent="0" lvl="0" marL="0" rtl="0" algn="ctr">
              <a:spcBef>
                <a:spcPts val="0"/>
              </a:spcBef>
              <a:spcAft>
                <a:spcPts val="0"/>
              </a:spcAft>
              <a:buNone/>
            </a:pPr>
            <a:r>
              <a:rPr lang="en" sz="1100">
                <a:solidFill>
                  <a:srgbClr val="FFFFFF"/>
                </a:solidFill>
                <a:latin typeface="Questrial"/>
                <a:ea typeface="Questrial"/>
                <a:cs typeface="Questrial"/>
                <a:sym typeface="Questrial"/>
              </a:rPr>
              <a:t>Assurance </a:t>
            </a:r>
            <a:endParaRPr sz="1100">
              <a:solidFill>
                <a:srgbClr val="FFFFFF"/>
              </a:solidFill>
              <a:latin typeface="Questrial"/>
              <a:ea typeface="Questrial"/>
              <a:cs typeface="Questrial"/>
              <a:sym typeface="Questrial"/>
            </a:endParaRPr>
          </a:p>
          <a:p>
            <a:pPr indent="0" lvl="0" marL="0" rtl="0" algn="ctr">
              <a:spcBef>
                <a:spcPts val="0"/>
              </a:spcBef>
              <a:spcAft>
                <a:spcPts val="0"/>
              </a:spcAft>
              <a:buNone/>
            </a:pPr>
            <a:r>
              <a:rPr lang="en" sz="1100">
                <a:solidFill>
                  <a:srgbClr val="FFFFFF"/>
                </a:solidFill>
                <a:latin typeface="Questrial"/>
                <a:ea typeface="Questrial"/>
                <a:cs typeface="Questrial"/>
                <a:sym typeface="Questrial"/>
              </a:rPr>
              <a:t>Analyst</a:t>
            </a:r>
            <a:endParaRPr sz="1100">
              <a:solidFill>
                <a:srgbClr val="FFFFFF"/>
              </a:solidFill>
              <a:latin typeface="Questrial"/>
              <a:ea typeface="Questrial"/>
              <a:cs typeface="Questrial"/>
              <a:sym typeface="Questrial"/>
            </a:endParaRPr>
          </a:p>
        </p:txBody>
      </p:sp>
      <p:pic>
        <p:nvPicPr>
          <p:cNvPr id="742" name="Google Shape;742;p29"/>
          <p:cNvPicPr preferRelativeResize="0"/>
          <p:nvPr/>
        </p:nvPicPr>
        <p:blipFill rotWithShape="1">
          <a:blip r:embed="rId6">
            <a:alphaModFix/>
          </a:blip>
          <a:srcRect b="22136" l="0" r="4278" t="0"/>
          <a:stretch/>
        </p:blipFill>
        <p:spPr>
          <a:xfrm>
            <a:off x="6995875" y="622778"/>
            <a:ext cx="1196901" cy="1196962"/>
          </a:xfrm>
          <a:prstGeom prst="rect">
            <a:avLst/>
          </a:prstGeom>
          <a:noFill/>
          <a:ln>
            <a:noFill/>
          </a:ln>
        </p:spPr>
      </p:pic>
      <p:grpSp>
        <p:nvGrpSpPr>
          <p:cNvPr id="743" name="Google Shape;743;p29"/>
          <p:cNvGrpSpPr/>
          <p:nvPr/>
        </p:nvGrpSpPr>
        <p:grpSpPr>
          <a:xfrm>
            <a:off x="6117063" y="2774278"/>
            <a:ext cx="1496077" cy="2063895"/>
            <a:chOff x="5201350" y="2588875"/>
            <a:chExt cx="1955400" cy="2434700"/>
          </a:xfrm>
        </p:grpSpPr>
        <p:sp>
          <p:nvSpPr>
            <p:cNvPr id="744" name="Google Shape;744;p29"/>
            <p:cNvSpPr/>
            <p:nvPr/>
          </p:nvSpPr>
          <p:spPr>
            <a:xfrm rot="5400000">
              <a:off x="5264650" y="3377625"/>
              <a:ext cx="1828800" cy="1463100"/>
            </a:xfrm>
            <a:prstGeom prst="hexagon">
              <a:avLst>
                <a:gd fmla="val 32056" name="adj"/>
                <a:gd fmla="val 115470" name="vf"/>
              </a:avLst>
            </a:prstGeom>
            <a:solidFill>
              <a:srgbClr val="37C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5" name="Google Shape;745;p29"/>
            <p:cNvPicPr preferRelativeResize="0"/>
            <p:nvPr/>
          </p:nvPicPr>
          <p:blipFill rotWithShape="1">
            <a:blip r:embed="rId7">
              <a:alphaModFix/>
            </a:blip>
            <a:srcRect b="12717" l="0" r="0" t="0"/>
            <a:stretch/>
          </p:blipFill>
          <p:spPr>
            <a:xfrm>
              <a:off x="5447525" y="2588875"/>
              <a:ext cx="1463046" cy="1463105"/>
            </a:xfrm>
            <a:prstGeom prst="rect">
              <a:avLst/>
            </a:prstGeom>
            <a:noFill/>
            <a:ln>
              <a:noFill/>
            </a:ln>
          </p:spPr>
        </p:pic>
        <p:sp>
          <p:nvSpPr>
            <p:cNvPr id="746" name="Google Shape;746;p29"/>
            <p:cNvSpPr txBox="1"/>
            <p:nvPr/>
          </p:nvSpPr>
          <p:spPr>
            <a:xfrm>
              <a:off x="5201350" y="3945825"/>
              <a:ext cx="1955400" cy="89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Questrial"/>
                  <a:ea typeface="Questrial"/>
                  <a:cs typeface="Questrial"/>
                  <a:sym typeface="Questrial"/>
                </a:rPr>
                <a:t>ERIN </a:t>
              </a:r>
              <a:endParaRPr sz="1200">
                <a:solidFill>
                  <a:srgbClr val="FFFFFF"/>
                </a:solidFill>
                <a:latin typeface="Questrial"/>
                <a:ea typeface="Questrial"/>
                <a:cs typeface="Questrial"/>
                <a:sym typeface="Questrial"/>
              </a:endParaRPr>
            </a:p>
            <a:p>
              <a:pPr indent="0" lvl="0" marL="0" rtl="0" algn="ctr">
                <a:spcBef>
                  <a:spcPts val="0"/>
                </a:spcBef>
                <a:spcAft>
                  <a:spcPts val="0"/>
                </a:spcAft>
                <a:buNone/>
              </a:pPr>
              <a:r>
                <a:rPr lang="en" sz="1100">
                  <a:solidFill>
                    <a:srgbClr val="FFFFFF"/>
                  </a:solidFill>
                  <a:latin typeface="Questrial"/>
                  <a:ea typeface="Questrial"/>
                  <a:cs typeface="Questrial"/>
                  <a:sym typeface="Questrial"/>
                </a:rPr>
                <a:t>Communications Specialist</a:t>
              </a:r>
              <a:endParaRPr sz="1100">
                <a:solidFill>
                  <a:srgbClr val="FFFFFF"/>
                </a:solidFill>
                <a:latin typeface="Questrial"/>
                <a:ea typeface="Questrial"/>
                <a:cs typeface="Questrial"/>
                <a:sym typeface="Questrial"/>
              </a:endParaRPr>
            </a:p>
          </p:txBody>
        </p:sp>
      </p:grpSp>
      <p:pic>
        <p:nvPicPr>
          <p:cNvPr id="747" name="Google Shape;747;p29"/>
          <p:cNvPicPr preferRelativeResize="0"/>
          <p:nvPr/>
        </p:nvPicPr>
        <p:blipFill rotWithShape="1">
          <a:blip r:embed="rId8">
            <a:alphaModFix/>
          </a:blip>
          <a:srcRect b="4837" l="0" r="0" t="2139"/>
          <a:stretch/>
        </p:blipFill>
        <p:spPr>
          <a:xfrm>
            <a:off x="4737300" y="2747875"/>
            <a:ext cx="1196999" cy="1261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30"/>
          <p:cNvSpPr/>
          <p:nvPr/>
        </p:nvSpPr>
        <p:spPr>
          <a:xfrm>
            <a:off x="6604075" y="0"/>
            <a:ext cx="2539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Crisis and The Ask</a:t>
            </a:r>
            <a:endParaRPr/>
          </a:p>
        </p:txBody>
      </p:sp>
      <p:sp>
        <p:nvSpPr>
          <p:cNvPr id="754" name="Google Shape;754;p30"/>
          <p:cNvSpPr txBox="1"/>
          <p:nvPr>
            <p:ph idx="4294967295" type="subTitle"/>
          </p:nvPr>
        </p:nvSpPr>
        <p:spPr>
          <a:xfrm>
            <a:off x="1864075" y="1266800"/>
            <a:ext cx="26793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Charity Health Network (CHN)</a:t>
            </a:r>
            <a:endParaRPr b="1" sz="1600">
              <a:latin typeface="Roboto Condensed"/>
              <a:ea typeface="Roboto Condensed"/>
              <a:cs typeface="Roboto Condensed"/>
              <a:sym typeface="Roboto Condensed"/>
            </a:endParaRPr>
          </a:p>
        </p:txBody>
      </p:sp>
      <p:sp>
        <p:nvSpPr>
          <p:cNvPr id="755" name="Google Shape;755;p30"/>
          <p:cNvSpPr txBox="1"/>
          <p:nvPr>
            <p:ph idx="4294967295" type="subTitle"/>
          </p:nvPr>
        </p:nvSpPr>
        <p:spPr>
          <a:xfrm>
            <a:off x="1864075" y="1562675"/>
            <a:ext cx="2934300" cy="6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Healthcare organization based in Sierra Leone</a:t>
            </a:r>
            <a:endParaRPr sz="1400"/>
          </a:p>
        </p:txBody>
      </p:sp>
      <p:sp>
        <p:nvSpPr>
          <p:cNvPr id="756" name="Google Shape;756;p30"/>
          <p:cNvSpPr txBox="1"/>
          <p:nvPr>
            <p:ph idx="4294967295" type="subTitle"/>
          </p:nvPr>
        </p:nvSpPr>
        <p:spPr>
          <a:xfrm>
            <a:off x="1864075" y="2466275"/>
            <a:ext cx="31146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Ebola outbreak (scaling-up phase)</a:t>
            </a:r>
            <a:endParaRPr b="1" sz="1600">
              <a:latin typeface="Roboto Condensed"/>
              <a:ea typeface="Roboto Condensed"/>
              <a:cs typeface="Roboto Condensed"/>
              <a:sym typeface="Roboto Condensed"/>
            </a:endParaRPr>
          </a:p>
        </p:txBody>
      </p:sp>
      <p:sp>
        <p:nvSpPr>
          <p:cNvPr id="757" name="Google Shape;757;p30"/>
          <p:cNvSpPr txBox="1"/>
          <p:nvPr>
            <p:ph idx="4294967295" type="subTitle"/>
          </p:nvPr>
        </p:nvSpPr>
        <p:spPr>
          <a:xfrm>
            <a:off x="1914325" y="2739125"/>
            <a:ext cx="30216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CHN’s current data storage and sharing methods lack security and efficiency</a:t>
            </a:r>
            <a:endParaRPr sz="1400"/>
          </a:p>
        </p:txBody>
      </p:sp>
      <p:sp>
        <p:nvSpPr>
          <p:cNvPr id="758" name="Google Shape;758;p30"/>
          <p:cNvSpPr txBox="1"/>
          <p:nvPr>
            <p:ph idx="4294967295" type="subTitle"/>
          </p:nvPr>
        </p:nvSpPr>
        <p:spPr>
          <a:xfrm>
            <a:off x="1914325" y="3756675"/>
            <a:ext cx="20166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Our Solution</a:t>
            </a:r>
            <a:endParaRPr b="1" sz="1600">
              <a:latin typeface="Roboto Condensed"/>
              <a:ea typeface="Roboto Condensed"/>
              <a:cs typeface="Roboto Condensed"/>
              <a:sym typeface="Roboto Condensed"/>
            </a:endParaRPr>
          </a:p>
        </p:txBody>
      </p:sp>
      <p:grpSp>
        <p:nvGrpSpPr>
          <p:cNvPr id="759" name="Google Shape;759;p30"/>
          <p:cNvGrpSpPr/>
          <p:nvPr/>
        </p:nvGrpSpPr>
        <p:grpSpPr>
          <a:xfrm>
            <a:off x="545500" y="1357675"/>
            <a:ext cx="1318575" cy="2792300"/>
            <a:chOff x="736450" y="1439500"/>
            <a:chExt cx="1318575" cy="2792300"/>
          </a:xfrm>
        </p:grpSpPr>
        <p:cxnSp>
          <p:nvCxnSpPr>
            <p:cNvPr id="760" name="Google Shape;760;p30"/>
            <p:cNvCxnSpPr/>
            <p:nvPr/>
          </p:nvCxnSpPr>
          <p:spPr>
            <a:xfrm>
              <a:off x="1432975" y="1903235"/>
              <a:ext cx="0" cy="558600"/>
            </a:xfrm>
            <a:prstGeom prst="straightConnector1">
              <a:avLst/>
            </a:prstGeom>
            <a:noFill/>
            <a:ln cap="flat" cmpd="sng" w="19050">
              <a:solidFill>
                <a:schemeClr val="accent5"/>
              </a:solidFill>
              <a:prstDash val="solid"/>
              <a:round/>
              <a:headEnd len="med" w="med" type="oval"/>
              <a:tailEnd len="med" w="med" type="oval"/>
            </a:ln>
          </p:spPr>
        </p:cxnSp>
        <p:sp>
          <p:nvSpPr>
            <p:cNvPr id="761" name="Google Shape;761;p30"/>
            <p:cNvSpPr/>
            <p:nvPr/>
          </p:nvSpPr>
          <p:spPr>
            <a:xfrm>
              <a:off x="890875" y="1439500"/>
              <a:ext cx="1085100" cy="318000"/>
            </a:xfrm>
            <a:prstGeom prst="roundRect">
              <a:avLst>
                <a:gd fmla="val 13463"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lt1"/>
                  </a:solidFill>
                  <a:latin typeface="Roboto Condensed"/>
                  <a:ea typeface="Roboto Condensed"/>
                  <a:cs typeface="Roboto Condensed"/>
                  <a:sym typeface="Roboto Condensed"/>
                </a:rPr>
                <a:t>The SMT</a:t>
              </a:r>
              <a:endParaRPr b="1" sz="1500">
                <a:solidFill>
                  <a:schemeClr val="lt1"/>
                </a:solidFill>
                <a:latin typeface="Roboto Condensed"/>
                <a:ea typeface="Roboto Condensed"/>
                <a:cs typeface="Roboto Condensed"/>
                <a:sym typeface="Roboto Condensed"/>
              </a:endParaRPr>
            </a:p>
          </p:txBody>
        </p:sp>
        <p:sp>
          <p:nvSpPr>
            <p:cNvPr id="762" name="Google Shape;762;p30"/>
            <p:cNvSpPr/>
            <p:nvPr/>
          </p:nvSpPr>
          <p:spPr>
            <a:xfrm>
              <a:off x="736450" y="2607550"/>
              <a:ext cx="1318500" cy="320100"/>
            </a:xfrm>
            <a:prstGeom prst="roundRect">
              <a:avLst>
                <a:gd fmla="val 13463"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lt1"/>
                  </a:solidFill>
                  <a:latin typeface="Roboto Condensed"/>
                  <a:ea typeface="Roboto Condensed"/>
                  <a:cs typeface="Roboto Condensed"/>
                  <a:sym typeface="Roboto Condensed"/>
                </a:rPr>
                <a:t>The Challenge</a:t>
              </a:r>
              <a:endParaRPr b="1" sz="1500">
                <a:solidFill>
                  <a:schemeClr val="lt1"/>
                </a:solidFill>
                <a:latin typeface="Roboto Condensed"/>
                <a:ea typeface="Roboto Condensed"/>
                <a:cs typeface="Roboto Condensed"/>
                <a:sym typeface="Roboto Condensed"/>
              </a:endParaRPr>
            </a:p>
          </p:txBody>
        </p:sp>
        <p:sp>
          <p:nvSpPr>
            <p:cNvPr id="763" name="Google Shape;763;p30"/>
            <p:cNvSpPr/>
            <p:nvPr/>
          </p:nvSpPr>
          <p:spPr>
            <a:xfrm>
              <a:off x="810925" y="3911700"/>
              <a:ext cx="1244100" cy="320100"/>
            </a:xfrm>
            <a:prstGeom prst="roundRect">
              <a:avLst>
                <a:gd fmla="val 13463"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Roboto Condensed"/>
                  <a:ea typeface="Roboto Condensed"/>
                  <a:cs typeface="Roboto Condensed"/>
                  <a:sym typeface="Roboto Condensed"/>
                </a:rPr>
                <a:t>The Ask</a:t>
              </a:r>
              <a:endParaRPr b="1">
                <a:solidFill>
                  <a:schemeClr val="lt1"/>
                </a:solidFill>
                <a:latin typeface="Roboto Condensed"/>
                <a:ea typeface="Roboto Condensed"/>
                <a:cs typeface="Roboto Condensed"/>
                <a:sym typeface="Roboto Condensed"/>
              </a:endParaRPr>
            </a:p>
          </p:txBody>
        </p:sp>
        <p:cxnSp>
          <p:nvCxnSpPr>
            <p:cNvPr id="764" name="Google Shape;764;p30"/>
            <p:cNvCxnSpPr/>
            <p:nvPr/>
          </p:nvCxnSpPr>
          <p:spPr>
            <a:xfrm flipH="1">
              <a:off x="1431175" y="3088467"/>
              <a:ext cx="3600" cy="662400"/>
            </a:xfrm>
            <a:prstGeom prst="straightConnector1">
              <a:avLst/>
            </a:prstGeom>
            <a:noFill/>
            <a:ln cap="flat" cmpd="sng" w="19050">
              <a:solidFill>
                <a:schemeClr val="accent5"/>
              </a:solidFill>
              <a:prstDash val="solid"/>
              <a:round/>
              <a:headEnd len="med" w="med" type="oval"/>
              <a:tailEnd len="med" w="med" type="oval"/>
            </a:ln>
          </p:spPr>
        </p:cxnSp>
      </p:grpSp>
      <p:grpSp>
        <p:nvGrpSpPr>
          <p:cNvPr id="765" name="Google Shape;765;p30"/>
          <p:cNvGrpSpPr/>
          <p:nvPr/>
        </p:nvGrpSpPr>
        <p:grpSpPr>
          <a:xfrm>
            <a:off x="4935925" y="524125"/>
            <a:ext cx="3974149" cy="4018224"/>
            <a:chOff x="4935925" y="524125"/>
            <a:chExt cx="3974149" cy="4018224"/>
          </a:xfrm>
        </p:grpSpPr>
        <p:pic>
          <p:nvPicPr>
            <p:cNvPr id="766" name="Google Shape;766;p30"/>
            <p:cNvPicPr preferRelativeResize="0"/>
            <p:nvPr/>
          </p:nvPicPr>
          <p:blipFill rotWithShape="1">
            <a:blip r:embed="rId3">
              <a:alphaModFix/>
            </a:blip>
            <a:srcRect b="0" l="0" r="3006" t="1922"/>
            <a:stretch/>
          </p:blipFill>
          <p:spPr>
            <a:xfrm>
              <a:off x="4935925" y="524125"/>
              <a:ext cx="3974149" cy="4018224"/>
            </a:xfrm>
            <a:prstGeom prst="rect">
              <a:avLst/>
            </a:prstGeom>
            <a:noFill/>
            <a:ln>
              <a:noFill/>
            </a:ln>
          </p:spPr>
        </p:pic>
        <p:sp>
          <p:nvSpPr>
            <p:cNvPr id="767" name="Google Shape;767;p30"/>
            <p:cNvSpPr/>
            <p:nvPr/>
          </p:nvSpPr>
          <p:spPr>
            <a:xfrm>
              <a:off x="4978675" y="2638375"/>
              <a:ext cx="773400" cy="182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30"/>
          <p:cNvSpPr txBox="1"/>
          <p:nvPr>
            <p:ph idx="4294967295" type="subTitle"/>
          </p:nvPr>
        </p:nvSpPr>
        <p:spPr>
          <a:xfrm>
            <a:off x="1929425" y="4044575"/>
            <a:ext cx="34272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are here to present our research and our recommendation and to seek your approval to move forward.</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31"/>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Assumptions</a:t>
            </a:r>
            <a:endParaRPr/>
          </a:p>
        </p:txBody>
      </p:sp>
      <p:sp>
        <p:nvSpPr>
          <p:cNvPr id="774" name="Google Shape;774;p31"/>
          <p:cNvSpPr txBox="1"/>
          <p:nvPr>
            <p:ph idx="3" type="subTitle"/>
          </p:nvPr>
        </p:nvSpPr>
        <p:spPr>
          <a:xfrm>
            <a:off x="465100" y="1453200"/>
            <a:ext cx="2047500" cy="27600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400">
                <a:highlight>
                  <a:srgbClr val="1D9EAB"/>
                </a:highlight>
                <a:latin typeface="Arial"/>
                <a:ea typeface="Arial"/>
                <a:cs typeface="Arial"/>
                <a:sym typeface="Arial"/>
              </a:rPr>
              <a:t> </a:t>
            </a:r>
            <a:endParaRPr b="1" sz="2400">
              <a:highlight>
                <a:srgbClr val="1D9EAB"/>
              </a:highlight>
              <a:latin typeface="Arial"/>
              <a:ea typeface="Arial"/>
              <a:cs typeface="Arial"/>
              <a:sym typeface="Arial"/>
            </a:endParaRPr>
          </a:p>
          <a:p>
            <a:pPr indent="0" lvl="0" marL="0" rtl="0" algn="l">
              <a:lnSpc>
                <a:spcPct val="115000"/>
              </a:lnSpc>
              <a:spcBef>
                <a:spcPts val="0"/>
              </a:spcBef>
              <a:spcAft>
                <a:spcPts val="0"/>
              </a:spcAft>
              <a:buNone/>
            </a:pPr>
            <a:r>
              <a:t/>
            </a:r>
            <a:endParaRPr sz="1800">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rPr lang="en" sz="1500">
                <a:latin typeface="Arial"/>
                <a:ea typeface="Arial"/>
                <a:cs typeface="Arial"/>
                <a:sym typeface="Arial"/>
              </a:rPr>
              <a:t>Strong partnerships with Charity Health Network, other NGOs and health partners in Sierra Leone</a:t>
            </a:r>
            <a:endParaRPr sz="1800"/>
          </a:p>
        </p:txBody>
      </p:sp>
      <p:sp>
        <p:nvSpPr>
          <p:cNvPr id="775" name="Google Shape;775;p31"/>
          <p:cNvSpPr txBox="1"/>
          <p:nvPr>
            <p:ph idx="3" type="subTitle"/>
          </p:nvPr>
        </p:nvSpPr>
        <p:spPr>
          <a:xfrm>
            <a:off x="3394925" y="1647738"/>
            <a:ext cx="2047500" cy="27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2000">
              <a:solidFill>
                <a:srgbClr val="000000"/>
              </a:solidFill>
            </a:endParaRPr>
          </a:p>
          <a:p>
            <a:pPr indent="0" lvl="0" marL="0" rtl="0" algn="ctr">
              <a:lnSpc>
                <a:spcPct val="115000"/>
              </a:lnSpc>
              <a:spcBef>
                <a:spcPts val="0"/>
              </a:spcBef>
              <a:spcAft>
                <a:spcPts val="0"/>
              </a:spcAft>
              <a:buNone/>
            </a:pPr>
            <a:r>
              <a:t/>
            </a:r>
            <a:endParaRPr b="1" sz="2400">
              <a:highlight>
                <a:srgbClr val="1D9EAB"/>
              </a:highlight>
              <a:latin typeface="Arial"/>
              <a:ea typeface="Arial"/>
              <a:cs typeface="Arial"/>
              <a:sym typeface="Arial"/>
            </a:endParaRPr>
          </a:p>
          <a:p>
            <a:pPr indent="0" lvl="0" marL="0" rtl="0" algn="l">
              <a:lnSpc>
                <a:spcPct val="115000"/>
              </a:lnSpc>
              <a:spcBef>
                <a:spcPts val="0"/>
              </a:spcBef>
              <a:spcAft>
                <a:spcPts val="0"/>
              </a:spcAft>
              <a:buNone/>
            </a:pPr>
            <a:r>
              <a:t/>
            </a:r>
            <a:endParaRPr sz="1800">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rPr lang="en" sz="1500">
                <a:latin typeface="Arial"/>
                <a:ea typeface="Arial"/>
                <a:cs typeface="Arial"/>
                <a:sym typeface="Arial"/>
              </a:rPr>
              <a:t>CHN requires increased speed and security for data storage and sharing; we do not have time to start from scratch</a:t>
            </a:r>
            <a:endParaRPr sz="2200"/>
          </a:p>
        </p:txBody>
      </p:sp>
      <p:sp>
        <p:nvSpPr>
          <p:cNvPr id="776" name="Google Shape;776;p31"/>
          <p:cNvSpPr txBox="1"/>
          <p:nvPr>
            <p:ph idx="3" type="subTitle"/>
          </p:nvPr>
        </p:nvSpPr>
        <p:spPr>
          <a:xfrm>
            <a:off x="6324750" y="1562250"/>
            <a:ext cx="2047500" cy="238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2000">
              <a:solidFill>
                <a:srgbClr val="000000"/>
              </a:solidFill>
            </a:endParaRPr>
          </a:p>
          <a:p>
            <a:pPr indent="0" lvl="0" marL="0" rtl="0" algn="ctr">
              <a:lnSpc>
                <a:spcPct val="115000"/>
              </a:lnSpc>
              <a:spcBef>
                <a:spcPts val="0"/>
              </a:spcBef>
              <a:spcAft>
                <a:spcPts val="0"/>
              </a:spcAft>
              <a:buNone/>
            </a:pPr>
            <a:r>
              <a:t/>
            </a:r>
            <a:endParaRPr b="1" sz="2400">
              <a:highlight>
                <a:srgbClr val="1D9EAB"/>
              </a:highlight>
              <a:latin typeface="Arial"/>
              <a:ea typeface="Arial"/>
              <a:cs typeface="Arial"/>
              <a:sym typeface="Arial"/>
            </a:endParaRPr>
          </a:p>
          <a:p>
            <a:pPr indent="0" lvl="0" marL="0" rtl="0" algn="l">
              <a:lnSpc>
                <a:spcPct val="115000"/>
              </a:lnSpc>
              <a:spcBef>
                <a:spcPts val="0"/>
              </a:spcBef>
              <a:spcAft>
                <a:spcPts val="0"/>
              </a:spcAft>
              <a:buNone/>
            </a:pPr>
            <a:r>
              <a:t/>
            </a:r>
            <a:endParaRPr sz="1800">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rPr lang="en" sz="1500">
                <a:latin typeface="Arial"/>
                <a:ea typeface="Arial"/>
                <a:cs typeface="Arial"/>
                <a:sym typeface="Arial"/>
              </a:rPr>
              <a:t>National Electronics Bill of 2020 is the key driver of our data security features</a:t>
            </a:r>
            <a:endParaRPr sz="1800"/>
          </a:p>
        </p:txBody>
      </p:sp>
      <p:sp>
        <p:nvSpPr>
          <p:cNvPr id="777" name="Google Shape;777;p31"/>
          <p:cNvSpPr/>
          <p:nvPr/>
        </p:nvSpPr>
        <p:spPr>
          <a:xfrm>
            <a:off x="1068850" y="1835625"/>
            <a:ext cx="840000" cy="839700"/>
          </a:xfrm>
          <a:prstGeom prst="roundRect">
            <a:avLst>
              <a:gd fmla="val 9789"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Work Sans"/>
                <a:ea typeface="Work Sans"/>
                <a:cs typeface="Work Sans"/>
                <a:sym typeface="Work Sans"/>
              </a:rPr>
              <a:t>1</a:t>
            </a:r>
            <a:endParaRPr/>
          </a:p>
        </p:txBody>
      </p:sp>
      <p:sp>
        <p:nvSpPr>
          <p:cNvPr id="778" name="Google Shape;778;p31"/>
          <p:cNvSpPr/>
          <p:nvPr/>
        </p:nvSpPr>
        <p:spPr>
          <a:xfrm>
            <a:off x="3998675" y="1835625"/>
            <a:ext cx="840000" cy="839700"/>
          </a:xfrm>
          <a:prstGeom prst="roundRect">
            <a:avLst>
              <a:gd fmla="val 9789"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Work Sans"/>
                <a:ea typeface="Work Sans"/>
                <a:cs typeface="Work Sans"/>
                <a:sym typeface="Work Sans"/>
              </a:rPr>
              <a:t>2</a:t>
            </a:r>
            <a:endParaRPr/>
          </a:p>
        </p:txBody>
      </p:sp>
      <p:sp>
        <p:nvSpPr>
          <p:cNvPr id="779" name="Google Shape;779;p31"/>
          <p:cNvSpPr/>
          <p:nvPr/>
        </p:nvSpPr>
        <p:spPr>
          <a:xfrm>
            <a:off x="6928500" y="1835625"/>
            <a:ext cx="840000" cy="839700"/>
          </a:xfrm>
          <a:prstGeom prst="roundRect">
            <a:avLst>
              <a:gd fmla="val 9789"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Work Sans"/>
                <a:ea typeface="Work Sans"/>
                <a:cs typeface="Work Sans"/>
                <a:sym typeface="Work Sans"/>
              </a:rPr>
              <a:t>3</a:t>
            </a:r>
            <a:endParaRPr/>
          </a:p>
        </p:txBody>
      </p:sp>
      <p:sp>
        <p:nvSpPr>
          <p:cNvPr id="780" name="Google Shape;780;p31"/>
          <p:cNvSpPr/>
          <p:nvPr/>
        </p:nvSpPr>
        <p:spPr>
          <a:xfrm>
            <a:off x="1271450" y="5292200"/>
            <a:ext cx="7050000" cy="1311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Assumptions-&gt;may be approaches/change anything that says “we will”</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Assume that we will not have the time or availability to  create an app from scratch </a:t>
            </a:r>
            <a:endParaRPr sz="1300">
              <a:solidFill>
                <a:schemeClr val="dk1"/>
              </a:solidFill>
            </a:endParaRPr>
          </a:p>
          <a:p>
            <a:pPr indent="0" lvl="0" marL="0" rtl="0" algn="l">
              <a:spcBef>
                <a:spcPts val="0"/>
              </a:spcBef>
              <a:spcAft>
                <a:spcPts val="0"/>
              </a:spcAft>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2"/>
          <p:cNvSpPr txBox="1"/>
          <p:nvPr>
            <p:ph type="title"/>
          </p:nvPr>
        </p:nvSpPr>
        <p:spPr>
          <a:xfrm>
            <a:off x="713100" y="3768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Research and Recommendation</a:t>
            </a:r>
            <a:endParaRPr sz="2600"/>
          </a:p>
          <a:p>
            <a:pPr indent="0" lvl="0" marL="0" rtl="0" algn="l">
              <a:spcBef>
                <a:spcPts val="0"/>
              </a:spcBef>
              <a:spcAft>
                <a:spcPts val="0"/>
              </a:spcAft>
              <a:buNone/>
            </a:pPr>
            <a:r>
              <a:t/>
            </a:r>
            <a:endParaRPr sz="2600"/>
          </a:p>
        </p:txBody>
      </p:sp>
      <p:sp>
        <p:nvSpPr>
          <p:cNvPr id="786" name="Google Shape;786;p32"/>
          <p:cNvSpPr/>
          <p:nvPr/>
        </p:nvSpPr>
        <p:spPr>
          <a:xfrm>
            <a:off x="1198550" y="8269175"/>
            <a:ext cx="7050000" cy="7395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Add in line at top about research sentence at the beginning</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Too busy, just add in icons? Put the four that we say no to on one side, two that say yes, on the other side.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Number the six and highlight red and green for pros/cons on all of them then draw a box around the ones recommended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“Third party app (TBD) will provide the app, we will provide the data science analytics for in-house” -&gt; add this to the </a:t>
            </a:r>
            <a:r>
              <a:rPr b="1" lang="en" u="sng"/>
              <a:t>In-house+3rd party </a:t>
            </a:r>
            <a:r>
              <a:rPr b="1" lang="en"/>
              <a:t>pros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Ideas  for slide design: </a:t>
            </a:r>
            <a:r>
              <a:rPr b="1" lang="en" u="sng">
                <a:solidFill>
                  <a:schemeClr val="hlink"/>
                </a:solidFill>
                <a:hlinkClick r:id="rId3"/>
              </a:rPr>
              <a:t>https://www.google.com/search?q=option+comparison+pros+cons&amp;tbm=isch&amp;ved=2ahUKEwjt1dK574DtAhVSbqwKHY1cC5YQ2-cCegQIABAA&amp;oq=option+comparison+pros+cons&amp;gs_lcp=CgNpbWcQAzoECCMQJzoCCAA6BAgAEB46BAgAEBhQ8FhYjGtg7mtoA3AAeACAAUqIAZAGkgECMTKYAQCgAQGqAQtnd3Mtd2l6LWltZ8ABAQ&amp;sclient=img&amp;ei=HTGvX63TL9LcsQWNua2wCQ&amp;bih=735&amp;biw=863&amp;rlz=1C5CHFA_enUS918US918#imgrc=Kr8Xx6kfBlSTMM</a:t>
            </a:r>
            <a:endParaRPr b="1"/>
          </a:p>
          <a:p>
            <a:pPr indent="0" lvl="0" marL="0" rtl="0" algn="l">
              <a:spcBef>
                <a:spcPts val="0"/>
              </a:spcBef>
              <a:spcAft>
                <a:spcPts val="0"/>
              </a:spcAft>
              <a:buNone/>
            </a:pPr>
            <a:r>
              <a:t/>
            </a:r>
            <a:endParaRPr b="1"/>
          </a:p>
        </p:txBody>
      </p:sp>
      <p:sp>
        <p:nvSpPr>
          <p:cNvPr id="787" name="Google Shape;787;p32"/>
          <p:cNvSpPr txBox="1"/>
          <p:nvPr/>
        </p:nvSpPr>
        <p:spPr>
          <a:xfrm>
            <a:off x="365400" y="1404413"/>
            <a:ext cx="4132800" cy="1224600"/>
          </a:xfrm>
          <a:prstGeom prst="rect">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50">
                <a:latin typeface="Roboto Condensed"/>
                <a:ea typeface="Roboto Condensed"/>
                <a:cs typeface="Roboto Condensed"/>
                <a:sym typeface="Roboto Condensed"/>
              </a:rPr>
              <a:t>Amazon AWS</a:t>
            </a:r>
            <a:endParaRPr baseline="30000"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Most experienced vendor</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Cheaper with storage only </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Data stored in Cape Town, Africa</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Expensive additional services</a:t>
            </a:r>
            <a:endParaRPr sz="1450">
              <a:latin typeface="Roboto Condensed"/>
              <a:ea typeface="Roboto Condensed"/>
              <a:cs typeface="Roboto Condensed"/>
              <a:sym typeface="Roboto Condensed"/>
            </a:endParaRPr>
          </a:p>
        </p:txBody>
      </p:sp>
      <p:sp>
        <p:nvSpPr>
          <p:cNvPr id="788" name="Google Shape;788;p32"/>
          <p:cNvSpPr txBox="1"/>
          <p:nvPr/>
        </p:nvSpPr>
        <p:spPr>
          <a:xfrm>
            <a:off x="4645800" y="1404413"/>
            <a:ext cx="4132800" cy="1224600"/>
          </a:xfrm>
          <a:prstGeom prst="rect">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50">
                <a:latin typeface="Roboto Condensed"/>
                <a:ea typeface="Roboto Condensed"/>
                <a:cs typeface="Roboto Condensed"/>
                <a:sym typeface="Roboto Condensed"/>
              </a:rPr>
              <a:t>In-house + 3rd party </a:t>
            </a:r>
            <a:endParaRPr b="1"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Easy communication between groups</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Not as costly as in-house</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Ability to customize</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Could take longer than 3rd party</a:t>
            </a:r>
            <a:endParaRPr sz="1450">
              <a:latin typeface="Roboto Condensed"/>
              <a:ea typeface="Roboto Condensed"/>
              <a:cs typeface="Roboto Condensed"/>
              <a:sym typeface="Roboto Condensed"/>
            </a:endParaRPr>
          </a:p>
        </p:txBody>
      </p:sp>
      <p:sp>
        <p:nvSpPr>
          <p:cNvPr id="789" name="Google Shape;789;p32"/>
          <p:cNvSpPr txBox="1"/>
          <p:nvPr/>
        </p:nvSpPr>
        <p:spPr>
          <a:xfrm>
            <a:off x="365400" y="2716113"/>
            <a:ext cx="4132800" cy="1638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450">
                <a:latin typeface="Roboto Condensed"/>
                <a:ea typeface="Roboto Condensed"/>
                <a:cs typeface="Roboto Condensed"/>
                <a:sym typeface="Roboto Condensed"/>
              </a:rPr>
              <a:t>Microsoft Azure</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Expensive with storage only</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Less experienced than AWS</a:t>
            </a:r>
            <a:endParaRPr sz="1450">
              <a:latin typeface="Roboto Condensed"/>
              <a:ea typeface="Roboto Condensed"/>
              <a:cs typeface="Roboto Condensed"/>
              <a:sym typeface="Roboto Condensed"/>
            </a:endParaRPr>
          </a:p>
          <a:p>
            <a:pPr indent="0" lvl="0" marL="0" rtl="0" algn="l">
              <a:spcBef>
                <a:spcPts val="0"/>
              </a:spcBef>
              <a:spcAft>
                <a:spcPts val="0"/>
              </a:spcAft>
              <a:buNone/>
            </a:pPr>
            <a:r>
              <a:rPr b="1" lang="en" sz="1450">
                <a:latin typeface="Roboto Condensed"/>
                <a:ea typeface="Roboto Condensed"/>
                <a:cs typeface="Roboto Condensed"/>
                <a:sym typeface="Roboto Condensed"/>
              </a:rPr>
              <a:t>In-house</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Very costly </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Time consuming</a:t>
            </a:r>
            <a:endParaRPr sz="1450">
              <a:latin typeface="Roboto Condensed"/>
              <a:ea typeface="Roboto Condensed"/>
              <a:cs typeface="Roboto Condensed"/>
              <a:sym typeface="Roboto Condensed"/>
            </a:endParaRPr>
          </a:p>
          <a:p>
            <a:pPr indent="0" lvl="0" marL="0" rtl="0" algn="l">
              <a:spcBef>
                <a:spcPts val="0"/>
              </a:spcBef>
              <a:spcAft>
                <a:spcPts val="0"/>
              </a:spcAft>
              <a:buNone/>
            </a:pPr>
            <a:r>
              <a:t/>
            </a:r>
            <a:endParaRPr sz="1450">
              <a:latin typeface="Roboto Condensed"/>
              <a:ea typeface="Roboto Condensed"/>
              <a:cs typeface="Roboto Condensed"/>
              <a:sym typeface="Roboto Condensed"/>
            </a:endParaRPr>
          </a:p>
        </p:txBody>
      </p:sp>
      <p:sp>
        <p:nvSpPr>
          <p:cNvPr id="790" name="Google Shape;790;p32"/>
          <p:cNvSpPr txBox="1"/>
          <p:nvPr/>
        </p:nvSpPr>
        <p:spPr>
          <a:xfrm>
            <a:off x="4645800" y="2716113"/>
            <a:ext cx="4132800" cy="1638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450">
                <a:latin typeface="Roboto Condensed"/>
                <a:ea typeface="Roboto Condensed"/>
                <a:cs typeface="Roboto Condensed"/>
                <a:sym typeface="Roboto Condensed"/>
              </a:rPr>
              <a:t>In-house</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More expensive to hire full-time employees</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Much longer timeline</a:t>
            </a:r>
            <a:endParaRPr sz="1450">
              <a:latin typeface="Roboto Condensed"/>
              <a:ea typeface="Roboto Condensed"/>
              <a:cs typeface="Roboto Condensed"/>
              <a:sym typeface="Roboto Condensed"/>
            </a:endParaRPr>
          </a:p>
          <a:p>
            <a:pPr indent="0" lvl="0" marL="0" rtl="0" algn="l">
              <a:spcBef>
                <a:spcPts val="0"/>
              </a:spcBef>
              <a:spcAft>
                <a:spcPts val="0"/>
              </a:spcAft>
              <a:buNone/>
            </a:pPr>
            <a:r>
              <a:rPr b="1" lang="en" sz="1450">
                <a:latin typeface="Roboto Condensed"/>
                <a:ea typeface="Roboto Condensed"/>
                <a:cs typeface="Roboto Condensed"/>
                <a:sym typeface="Roboto Condensed"/>
              </a:rPr>
              <a:t>3rd-party</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Costlier</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Potential security risks</a:t>
            </a:r>
            <a:endParaRPr sz="1450">
              <a:latin typeface="Roboto Condensed"/>
              <a:ea typeface="Roboto Condensed"/>
              <a:cs typeface="Roboto Condensed"/>
              <a:sym typeface="Roboto Condensed"/>
            </a:endParaRPr>
          </a:p>
          <a:p>
            <a:pPr indent="-320675" lvl="0" marL="457200" rtl="0" algn="l">
              <a:spcBef>
                <a:spcPts val="0"/>
              </a:spcBef>
              <a:spcAft>
                <a:spcPts val="0"/>
              </a:spcAft>
              <a:buClr>
                <a:srgbClr val="000000"/>
              </a:buClr>
              <a:buSzPts val="1450"/>
              <a:buFont typeface="Roboto Condensed"/>
              <a:buChar char="-"/>
            </a:pPr>
            <a:r>
              <a:rPr lang="en" sz="1450">
                <a:latin typeface="Roboto Condensed"/>
                <a:ea typeface="Roboto Condensed"/>
                <a:cs typeface="Roboto Condensed"/>
                <a:sym typeface="Roboto Condensed"/>
              </a:rPr>
              <a:t>Inability to customize</a:t>
            </a:r>
            <a:endParaRPr sz="1450">
              <a:latin typeface="Roboto Condensed"/>
              <a:ea typeface="Roboto Condensed"/>
              <a:cs typeface="Roboto Condensed"/>
              <a:sym typeface="Roboto Condensed"/>
            </a:endParaRPr>
          </a:p>
          <a:p>
            <a:pPr indent="0" lvl="0" marL="0" rtl="0" algn="l">
              <a:spcBef>
                <a:spcPts val="0"/>
              </a:spcBef>
              <a:spcAft>
                <a:spcPts val="0"/>
              </a:spcAft>
              <a:buNone/>
            </a:pPr>
            <a:r>
              <a:t/>
            </a:r>
            <a:endParaRPr sz="1450">
              <a:latin typeface="Roboto Condensed"/>
              <a:ea typeface="Roboto Condensed"/>
              <a:cs typeface="Roboto Condensed"/>
              <a:sym typeface="Roboto Condensed"/>
            </a:endParaRPr>
          </a:p>
        </p:txBody>
      </p:sp>
      <p:sp>
        <p:nvSpPr>
          <p:cNvPr id="791" name="Google Shape;791;p32"/>
          <p:cNvSpPr txBox="1"/>
          <p:nvPr/>
        </p:nvSpPr>
        <p:spPr>
          <a:xfrm>
            <a:off x="554250" y="4402950"/>
            <a:ext cx="8035500" cy="5727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Our recommendation is to use a cloud hosting service and a combination of 3rd-party acquisition and in-house customization to develop an app that can process the data.</a:t>
            </a:r>
            <a:endParaRPr b="1">
              <a:latin typeface="Roboto Condensed"/>
              <a:ea typeface="Roboto Condensed"/>
              <a:cs typeface="Roboto Condensed"/>
              <a:sym typeface="Roboto Condensed"/>
            </a:endParaRPr>
          </a:p>
        </p:txBody>
      </p:sp>
      <p:sp>
        <p:nvSpPr>
          <p:cNvPr id="792" name="Google Shape;792;p32"/>
          <p:cNvSpPr txBox="1"/>
          <p:nvPr/>
        </p:nvSpPr>
        <p:spPr>
          <a:xfrm>
            <a:off x="365400" y="1007225"/>
            <a:ext cx="30000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Roboto Condensed"/>
                <a:ea typeface="Roboto Condensed"/>
                <a:cs typeface="Roboto Condensed"/>
                <a:sym typeface="Roboto Condensed"/>
              </a:rPr>
              <a:t>Cloud hosting</a:t>
            </a:r>
            <a:endParaRPr sz="1450">
              <a:solidFill>
                <a:schemeClr val="dk1"/>
              </a:solidFill>
              <a:latin typeface="Roboto Condensed"/>
              <a:ea typeface="Roboto Condensed"/>
              <a:cs typeface="Roboto Condensed"/>
              <a:sym typeface="Roboto Condensed"/>
            </a:endParaRPr>
          </a:p>
        </p:txBody>
      </p:sp>
      <p:sp>
        <p:nvSpPr>
          <p:cNvPr id="793" name="Google Shape;793;p32"/>
          <p:cNvSpPr txBox="1"/>
          <p:nvPr/>
        </p:nvSpPr>
        <p:spPr>
          <a:xfrm>
            <a:off x="4645800" y="1007213"/>
            <a:ext cx="30000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Roboto Condensed"/>
                <a:ea typeface="Roboto Condensed"/>
                <a:cs typeface="Roboto Condensed"/>
                <a:sym typeface="Roboto Condensed"/>
              </a:rPr>
              <a:t>Software Development</a:t>
            </a:r>
            <a:endParaRPr sz="1450">
              <a:solidFill>
                <a:schemeClr val="dk1"/>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33"/>
          <p:cNvSpPr/>
          <p:nvPr/>
        </p:nvSpPr>
        <p:spPr>
          <a:xfrm>
            <a:off x="4454225" y="-10400"/>
            <a:ext cx="462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txBox="1"/>
          <p:nvPr>
            <p:ph type="title"/>
          </p:nvPr>
        </p:nvSpPr>
        <p:spPr>
          <a:xfrm>
            <a:off x="713100" y="445025"/>
            <a:ext cx="315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CrisisCare</a:t>
            </a:r>
            <a:endParaRPr/>
          </a:p>
        </p:txBody>
      </p:sp>
      <p:sp>
        <p:nvSpPr>
          <p:cNvPr id="800" name="Google Shape;800;p33"/>
          <p:cNvSpPr txBox="1"/>
          <p:nvPr>
            <p:ph idx="3" type="subTitle"/>
          </p:nvPr>
        </p:nvSpPr>
        <p:spPr>
          <a:xfrm>
            <a:off x="5292425" y="1677150"/>
            <a:ext cx="32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Transfer data from spreadsheets to the cloud</a:t>
            </a:r>
            <a:endParaRPr/>
          </a:p>
          <a:p>
            <a:pPr indent="0" lvl="0" marL="0" rtl="0" algn="l">
              <a:spcBef>
                <a:spcPts val="0"/>
              </a:spcBef>
              <a:spcAft>
                <a:spcPts val="0"/>
              </a:spcAft>
              <a:buNone/>
            </a:pPr>
            <a:r>
              <a:t/>
            </a:r>
            <a:endParaRPr/>
          </a:p>
        </p:txBody>
      </p:sp>
      <p:sp>
        <p:nvSpPr>
          <p:cNvPr id="801" name="Google Shape;801;p33"/>
          <p:cNvSpPr txBox="1"/>
          <p:nvPr>
            <p:ph idx="4" type="subTitle"/>
          </p:nvPr>
        </p:nvSpPr>
        <p:spPr>
          <a:xfrm>
            <a:off x="5292425" y="1017725"/>
            <a:ext cx="32727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an app, CrisisCare, to help store Ebola data</a:t>
            </a:r>
            <a:endParaRPr/>
          </a:p>
        </p:txBody>
      </p:sp>
      <p:pic>
        <p:nvPicPr>
          <p:cNvPr id="802" name="Google Shape;802;p33"/>
          <p:cNvPicPr preferRelativeResize="0"/>
          <p:nvPr/>
        </p:nvPicPr>
        <p:blipFill>
          <a:blip r:embed="rId3">
            <a:alphaModFix/>
          </a:blip>
          <a:stretch>
            <a:fillRect/>
          </a:stretch>
        </p:blipFill>
        <p:spPr>
          <a:xfrm>
            <a:off x="418650" y="1271400"/>
            <a:ext cx="1041200" cy="1041200"/>
          </a:xfrm>
          <a:prstGeom prst="rect">
            <a:avLst/>
          </a:prstGeom>
          <a:noFill/>
          <a:ln>
            <a:noFill/>
          </a:ln>
        </p:spPr>
      </p:pic>
      <p:sp>
        <p:nvSpPr>
          <p:cNvPr id="803" name="Google Shape;803;p33"/>
          <p:cNvSpPr txBox="1"/>
          <p:nvPr/>
        </p:nvSpPr>
        <p:spPr>
          <a:xfrm>
            <a:off x="366250" y="2189400"/>
            <a:ext cx="11460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estrial"/>
                <a:ea typeface="Questrial"/>
                <a:cs typeface="Questrial"/>
                <a:sym typeface="Questrial"/>
              </a:rPr>
              <a:t>CHN Health Centers</a:t>
            </a:r>
            <a:endParaRPr b="1">
              <a:latin typeface="Questrial"/>
              <a:ea typeface="Questrial"/>
              <a:cs typeface="Questrial"/>
              <a:sym typeface="Questrial"/>
            </a:endParaRPr>
          </a:p>
        </p:txBody>
      </p:sp>
      <p:sp>
        <p:nvSpPr>
          <p:cNvPr id="804" name="Google Shape;804;p33"/>
          <p:cNvSpPr txBox="1"/>
          <p:nvPr/>
        </p:nvSpPr>
        <p:spPr>
          <a:xfrm>
            <a:off x="1870950" y="2189400"/>
            <a:ext cx="11460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estrial"/>
                <a:ea typeface="Questrial"/>
                <a:cs typeface="Questrial"/>
                <a:sym typeface="Questrial"/>
              </a:rPr>
              <a:t>CrisisCare Mobile App</a:t>
            </a:r>
            <a:endParaRPr b="1">
              <a:latin typeface="Questrial"/>
              <a:ea typeface="Questrial"/>
              <a:cs typeface="Questrial"/>
              <a:sym typeface="Questrial"/>
            </a:endParaRPr>
          </a:p>
        </p:txBody>
      </p:sp>
      <p:pic>
        <p:nvPicPr>
          <p:cNvPr id="805" name="Google Shape;805;p33"/>
          <p:cNvPicPr preferRelativeResize="0"/>
          <p:nvPr/>
        </p:nvPicPr>
        <p:blipFill rotWithShape="1">
          <a:blip r:embed="rId4">
            <a:alphaModFix/>
          </a:blip>
          <a:srcRect b="10757" l="18328" r="18881" t="10945"/>
          <a:stretch/>
        </p:blipFill>
        <p:spPr>
          <a:xfrm>
            <a:off x="2110613" y="1409012"/>
            <a:ext cx="614264" cy="765988"/>
          </a:xfrm>
          <a:prstGeom prst="rect">
            <a:avLst/>
          </a:prstGeom>
          <a:noFill/>
          <a:ln>
            <a:noFill/>
          </a:ln>
        </p:spPr>
      </p:pic>
      <p:sp>
        <p:nvSpPr>
          <p:cNvPr id="806" name="Google Shape;806;p33"/>
          <p:cNvSpPr txBox="1"/>
          <p:nvPr/>
        </p:nvSpPr>
        <p:spPr>
          <a:xfrm>
            <a:off x="3451850" y="2189400"/>
            <a:ext cx="11460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estrial"/>
                <a:ea typeface="Questrial"/>
                <a:cs typeface="Questrial"/>
                <a:sym typeface="Questrial"/>
              </a:rPr>
              <a:t>AWS Server</a:t>
            </a:r>
            <a:endParaRPr b="1">
              <a:latin typeface="Questrial"/>
              <a:ea typeface="Questrial"/>
              <a:cs typeface="Questrial"/>
              <a:sym typeface="Questrial"/>
            </a:endParaRPr>
          </a:p>
        </p:txBody>
      </p:sp>
      <p:pic>
        <p:nvPicPr>
          <p:cNvPr id="807" name="Google Shape;807;p33"/>
          <p:cNvPicPr preferRelativeResize="0"/>
          <p:nvPr/>
        </p:nvPicPr>
        <p:blipFill>
          <a:blip r:embed="rId5">
            <a:alphaModFix/>
          </a:blip>
          <a:stretch>
            <a:fillRect/>
          </a:stretch>
        </p:blipFill>
        <p:spPr>
          <a:xfrm>
            <a:off x="3578875" y="1537088"/>
            <a:ext cx="831500" cy="514300"/>
          </a:xfrm>
          <a:prstGeom prst="rect">
            <a:avLst/>
          </a:prstGeom>
          <a:noFill/>
          <a:ln>
            <a:noFill/>
          </a:ln>
        </p:spPr>
      </p:pic>
      <p:sp>
        <p:nvSpPr>
          <p:cNvPr id="808" name="Google Shape;808;p33"/>
          <p:cNvSpPr txBox="1"/>
          <p:nvPr/>
        </p:nvSpPr>
        <p:spPr>
          <a:xfrm>
            <a:off x="1791739" y="4038625"/>
            <a:ext cx="13044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estrial"/>
                <a:ea typeface="Questrial"/>
                <a:cs typeface="Questrial"/>
                <a:sym typeface="Questrial"/>
              </a:rPr>
              <a:t>Share data with other </a:t>
            </a:r>
            <a:r>
              <a:rPr b="1" lang="en">
                <a:latin typeface="Questrial"/>
                <a:ea typeface="Questrial"/>
                <a:cs typeface="Questrial"/>
                <a:sym typeface="Questrial"/>
              </a:rPr>
              <a:t>NGOs</a:t>
            </a:r>
            <a:endParaRPr b="1">
              <a:latin typeface="Questrial"/>
              <a:ea typeface="Questrial"/>
              <a:cs typeface="Questrial"/>
              <a:sym typeface="Questrial"/>
            </a:endParaRPr>
          </a:p>
        </p:txBody>
      </p:sp>
      <p:cxnSp>
        <p:nvCxnSpPr>
          <p:cNvPr id="809" name="Google Shape;809;p33"/>
          <p:cNvCxnSpPr/>
          <p:nvPr/>
        </p:nvCxnSpPr>
        <p:spPr>
          <a:xfrm flipH="1" rot="10800000">
            <a:off x="1429850" y="1793038"/>
            <a:ext cx="472800" cy="2400"/>
          </a:xfrm>
          <a:prstGeom prst="straightConnector1">
            <a:avLst/>
          </a:prstGeom>
          <a:noFill/>
          <a:ln cap="flat" cmpd="sng" w="19050">
            <a:solidFill>
              <a:srgbClr val="595959"/>
            </a:solidFill>
            <a:prstDash val="solid"/>
            <a:round/>
            <a:headEnd len="med" w="med" type="none"/>
            <a:tailEnd len="med" w="med" type="triangle"/>
          </a:ln>
        </p:spPr>
      </p:cxnSp>
      <p:sp>
        <p:nvSpPr>
          <p:cNvPr id="810" name="Google Shape;810;p33"/>
          <p:cNvSpPr txBox="1"/>
          <p:nvPr>
            <p:ph idx="4" type="subTitle"/>
          </p:nvPr>
        </p:nvSpPr>
        <p:spPr>
          <a:xfrm>
            <a:off x="5292425" y="2259300"/>
            <a:ext cx="32727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Easily share sensitive data with partner NGOs</a:t>
            </a:r>
            <a:endParaRPr/>
          </a:p>
          <a:p>
            <a:pPr indent="0" lvl="0" marL="0" rtl="0" algn="l">
              <a:spcBef>
                <a:spcPts val="0"/>
              </a:spcBef>
              <a:spcAft>
                <a:spcPts val="0"/>
              </a:spcAft>
              <a:buNone/>
            </a:pPr>
            <a:r>
              <a:t/>
            </a:r>
            <a:endParaRPr/>
          </a:p>
        </p:txBody>
      </p:sp>
      <p:pic>
        <p:nvPicPr>
          <p:cNvPr id="811" name="Google Shape;811;p33"/>
          <p:cNvPicPr preferRelativeResize="0"/>
          <p:nvPr/>
        </p:nvPicPr>
        <p:blipFill>
          <a:blip r:embed="rId6">
            <a:alphaModFix/>
          </a:blip>
          <a:stretch>
            <a:fillRect/>
          </a:stretch>
        </p:blipFill>
        <p:spPr>
          <a:xfrm>
            <a:off x="200425" y="2992850"/>
            <a:ext cx="1146000" cy="1636661"/>
          </a:xfrm>
          <a:prstGeom prst="rect">
            <a:avLst/>
          </a:prstGeom>
          <a:noFill/>
          <a:ln>
            <a:noFill/>
          </a:ln>
          <a:effectLst>
            <a:outerShdw blurRad="57150" rotWithShape="0" algn="bl" dir="5400000" dist="19050">
              <a:srgbClr val="000000">
                <a:alpha val="50000"/>
              </a:srgbClr>
            </a:outerShdw>
          </a:effectLst>
        </p:spPr>
      </p:pic>
      <p:sp>
        <p:nvSpPr>
          <p:cNvPr id="812" name="Google Shape;812;p33"/>
          <p:cNvSpPr txBox="1"/>
          <p:nvPr>
            <p:ph idx="3" type="subTitle"/>
          </p:nvPr>
        </p:nvSpPr>
        <p:spPr>
          <a:xfrm>
            <a:off x="5292425" y="2965500"/>
            <a:ext cx="32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Connected to the cloud for quick and secure data transfer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813" name="Google Shape;813;p33"/>
          <p:cNvCxnSpPr/>
          <p:nvPr/>
        </p:nvCxnSpPr>
        <p:spPr>
          <a:xfrm flipH="1" rot="10800000">
            <a:off x="2923475" y="1790788"/>
            <a:ext cx="472800" cy="2400"/>
          </a:xfrm>
          <a:prstGeom prst="straightConnector1">
            <a:avLst/>
          </a:prstGeom>
          <a:noFill/>
          <a:ln cap="flat" cmpd="sng" w="19050">
            <a:solidFill>
              <a:srgbClr val="595959"/>
            </a:solidFill>
            <a:prstDash val="solid"/>
            <a:round/>
            <a:headEnd len="med" w="med" type="none"/>
            <a:tailEnd len="med" w="med" type="triangle"/>
          </a:ln>
        </p:spPr>
      </p:cxnSp>
      <p:cxnSp>
        <p:nvCxnSpPr>
          <p:cNvPr id="814" name="Google Shape;814;p33"/>
          <p:cNvCxnSpPr/>
          <p:nvPr/>
        </p:nvCxnSpPr>
        <p:spPr>
          <a:xfrm>
            <a:off x="3993725" y="2598900"/>
            <a:ext cx="1800" cy="475500"/>
          </a:xfrm>
          <a:prstGeom prst="straightConnector1">
            <a:avLst/>
          </a:prstGeom>
          <a:noFill/>
          <a:ln cap="flat" cmpd="sng" w="19050">
            <a:solidFill>
              <a:srgbClr val="595959"/>
            </a:solidFill>
            <a:prstDash val="solid"/>
            <a:round/>
            <a:headEnd len="med" w="med" type="none"/>
            <a:tailEnd len="med" w="med" type="triangle"/>
          </a:ln>
        </p:spPr>
      </p:cxnSp>
      <p:pic>
        <p:nvPicPr>
          <p:cNvPr id="815" name="Google Shape;815;p33"/>
          <p:cNvPicPr preferRelativeResize="0"/>
          <p:nvPr/>
        </p:nvPicPr>
        <p:blipFill rotWithShape="1">
          <a:blip r:embed="rId7">
            <a:alphaModFix/>
          </a:blip>
          <a:srcRect b="0" l="0" r="0" t="3297"/>
          <a:stretch/>
        </p:blipFill>
        <p:spPr>
          <a:xfrm>
            <a:off x="3408925" y="3289200"/>
            <a:ext cx="1146001" cy="766001"/>
          </a:xfrm>
          <a:prstGeom prst="rect">
            <a:avLst/>
          </a:prstGeom>
          <a:noFill/>
          <a:ln>
            <a:noFill/>
          </a:ln>
        </p:spPr>
      </p:pic>
      <p:sp>
        <p:nvSpPr>
          <p:cNvPr id="816" name="Google Shape;816;p33"/>
          <p:cNvSpPr txBox="1"/>
          <p:nvPr/>
        </p:nvSpPr>
        <p:spPr>
          <a:xfrm>
            <a:off x="3340926" y="4038625"/>
            <a:ext cx="13044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estrial"/>
                <a:ea typeface="Questrial"/>
                <a:cs typeface="Questrial"/>
                <a:sym typeface="Questrial"/>
              </a:rPr>
              <a:t>Track Ebola cases</a:t>
            </a:r>
            <a:endParaRPr b="1">
              <a:latin typeface="Questrial"/>
              <a:ea typeface="Questrial"/>
              <a:cs typeface="Questrial"/>
              <a:sym typeface="Questrial"/>
            </a:endParaRPr>
          </a:p>
        </p:txBody>
      </p:sp>
      <p:cxnSp>
        <p:nvCxnSpPr>
          <p:cNvPr id="817" name="Google Shape;817;p33"/>
          <p:cNvCxnSpPr/>
          <p:nvPr/>
        </p:nvCxnSpPr>
        <p:spPr>
          <a:xfrm rot="10800000">
            <a:off x="1428500" y="3670988"/>
            <a:ext cx="475500" cy="2400"/>
          </a:xfrm>
          <a:prstGeom prst="straightConnector1">
            <a:avLst/>
          </a:prstGeom>
          <a:noFill/>
          <a:ln cap="flat" cmpd="sng" w="19050">
            <a:solidFill>
              <a:srgbClr val="595959"/>
            </a:solidFill>
            <a:prstDash val="solid"/>
            <a:round/>
            <a:headEnd len="med" w="med" type="none"/>
            <a:tailEnd len="med" w="med" type="triangle"/>
          </a:ln>
        </p:spPr>
      </p:cxnSp>
      <p:pic>
        <p:nvPicPr>
          <p:cNvPr id="818" name="Google Shape;818;p33"/>
          <p:cNvPicPr preferRelativeResize="0"/>
          <p:nvPr/>
        </p:nvPicPr>
        <p:blipFill>
          <a:blip r:embed="rId8">
            <a:alphaModFix/>
          </a:blip>
          <a:stretch>
            <a:fillRect/>
          </a:stretch>
        </p:blipFill>
        <p:spPr>
          <a:xfrm>
            <a:off x="2028198" y="3266765"/>
            <a:ext cx="831501" cy="733623"/>
          </a:xfrm>
          <a:prstGeom prst="rect">
            <a:avLst/>
          </a:prstGeom>
          <a:noFill/>
          <a:ln>
            <a:noFill/>
          </a:ln>
        </p:spPr>
      </p:pic>
      <p:cxnSp>
        <p:nvCxnSpPr>
          <p:cNvPr id="819" name="Google Shape;819;p33"/>
          <p:cNvCxnSpPr/>
          <p:nvPr/>
        </p:nvCxnSpPr>
        <p:spPr>
          <a:xfrm rot="10800000">
            <a:off x="2922125" y="3632363"/>
            <a:ext cx="475500" cy="2400"/>
          </a:xfrm>
          <a:prstGeom prst="straightConnector1">
            <a:avLst/>
          </a:prstGeom>
          <a:noFill/>
          <a:ln cap="flat" cmpd="sng" w="19050">
            <a:solidFill>
              <a:srgbClr val="595959"/>
            </a:solidFill>
            <a:prstDash val="solid"/>
            <a:round/>
            <a:headEnd len="med" w="med" type="none"/>
            <a:tailEnd len="med" w="med" type="triangle"/>
          </a:ln>
        </p:spPr>
      </p:cxnSp>
      <p:sp>
        <p:nvSpPr>
          <p:cNvPr id="820" name="Google Shape;820;p33"/>
          <p:cNvSpPr txBox="1"/>
          <p:nvPr/>
        </p:nvSpPr>
        <p:spPr>
          <a:xfrm>
            <a:off x="287050" y="4635925"/>
            <a:ext cx="11460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estrial"/>
                <a:ea typeface="Questrial"/>
                <a:cs typeface="Questrial"/>
                <a:sym typeface="Questrial"/>
              </a:rPr>
              <a:t>Stop Ebola</a:t>
            </a:r>
            <a:endParaRPr b="1">
              <a:latin typeface="Questrial"/>
              <a:ea typeface="Questrial"/>
              <a:cs typeface="Questrial"/>
              <a:sym typeface="Questrial"/>
            </a:endParaRPr>
          </a:p>
        </p:txBody>
      </p:sp>
      <p:sp>
        <p:nvSpPr>
          <p:cNvPr id="821" name="Google Shape;821;p33"/>
          <p:cNvSpPr txBox="1"/>
          <p:nvPr>
            <p:ph idx="4" type="subTitle"/>
          </p:nvPr>
        </p:nvSpPr>
        <p:spPr>
          <a:xfrm>
            <a:off x="5292425" y="3547675"/>
            <a:ext cx="32727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 Ebola cases and stop new outbreaks</a:t>
            </a:r>
            <a:endParaRPr/>
          </a:p>
        </p:txBody>
      </p:sp>
      <p:sp>
        <p:nvSpPr>
          <p:cNvPr id="822" name="Google Shape;822;p33"/>
          <p:cNvSpPr txBox="1"/>
          <p:nvPr>
            <p:ph idx="3" type="subTitle"/>
          </p:nvPr>
        </p:nvSpPr>
        <p:spPr>
          <a:xfrm>
            <a:off x="5292425" y="4253875"/>
            <a:ext cx="32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Simplifies, standardizes, and secures Ebola data tracking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34"/>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CHN will need to pay $430K for the entire project</a:t>
            </a:r>
            <a:endParaRPr/>
          </a:p>
        </p:txBody>
      </p:sp>
      <p:graphicFrame>
        <p:nvGraphicFramePr>
          <p:cNvPr id="828" name="Google Shape;828;p34"/>
          <p:cNvGraphicFramePr/>
          <p:nvPr/>
        </p:nvGraphicFramePr>
        <p:xfrm>
          <a:off x="802613" y="1563385"/>
          <a:ext cx="3000000" cy="3000000"/>
        </p:xfrm>
        <a:graphic>
          <a:graphicData uri="http://schemas.openxmlformats.org/drawingml/2006/table">
            <a:tbl>
              <a:tblPr>
                <a:noFill/>
                <a:tableStyleId>{A72C1518-E249-43E1-8777-94CB6314AB45}</a:tableStyleId>
              </a:tblPr>
              <a:tblGrid>
                <a:gridCol w="2684875"/>
                <a:gridCol w="956500"/>
              </a:tblGrid>
              <a:tr h="18950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Roboto Condensed"/>
                          <a:ea typeface="Roboto Condensed"/>
                          <a:cs typeface="Roboto Condensed"/>
                          <a:sym typeface="Roboto Condensed"/>
                        </a:rPr>
                        <a:t>One-Time</a:t>
                      </a:r>
                      <a:endParaRPr b="1" sz="1800">
                        <a:solidFill>
                          <a:schemeClr val="dk1"/>
                        </a:solidFill>
                        <a:latin typeface="Katibeh"/>
                        <a:ea typeface="Katibeh"/>
                        <a:cs typeface="Katibeh"/>
                        <a:sym typeface="Katibeh"/>
                      </a:endParaRPr>
                    </a:p>
                  </a:txBody>
                  <a:tcPr marT="68575" marB="68575" marR="91425" marL="91425" anchor="ctr">
                    <a:lnL cap="flat" cmpd="sng" w="28575">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chemeClr val="accent2"/>
                    </a:solidFill>
                  </a:tcPr>
                </a:tc>
                <a:tc>
                  <a:txBody>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a:t>
                      </a:r>
                      <a:endParaRPr b="1">
                        <a:solidFill>
                          <a:schemeClr val="dk1"/>
                        </a:solidFill>
                        <a:latin typeface="Roboto Condensed"/>
                        <a:ea typeface="Roboto Condensed"/>
                        <a:cs typeface="Roboto Condensed"/>
                        <a:sym typeface="Roboto Condensed"/>
                      </a:endParaRPr>
                    </a:p>
                  </a:txBody>
                  <a:tcPr marT="68575" marB="68575" marR="91425" marL="91425">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chemeClr val="accent2"/>
                    </a:solidFill>
                  </a:tcPr>
                </a:tc>
              </a:tr>
              <a:tr h="189500">
                <a:tc>
                  <a:txBody>
                    <a:bodyPr/>
                    <a:lstStyle/>
                    <a:p>
                      <a:pPr indent="0" lvl="0" marL="0" rtl="0" algn="l">
                        <a:spcBef>
                          <a:spcPts val="0"/>
                        </a:spcBef>
                        <a:spcAft>
                          <a:spcPts val="0"/>
                        </a:spcAft>
                        <a:buNone/>
                      </a:pPr>
                      <a:r>
                        <a:rPr lang="en">
                          <a:solidFill>
                            <a:schemeClr val="dk1"/>
                          </a:solidFill>
                          <a:latin typeface="Roboto Condensed"/>
                          <a:ea typeface="Roboto Condensed"/>
                          <a:cs typeface="Roboto Condensed"/>
                          <a:sym typeface="Roboto Condensed"/>
                        </a:rPr>
                        <a:t>IT Research and Selection Process</a:t>
                      </a:r>
                      <a:endParaRPr>
                        <a:solidFill>
                          <a:schemeClr val="dk1"/>
                        </a:solidFill>
                        <a:latin typeface="Roboto Condensed"/>
                        <a:ea typeface="Roboto Condensed"/>
                        <a:cs typeface="Roboto Condensed"/>
                        <a:sym typeface="Roboto Condensed"/>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$19,500</a:t>
                      </a:r>
                      <a:endParaRPr sz="1200">
                        <a:solidFill>
                          <a:schemeClr val="dk1"/>
                        </a:solidFill>
                        <a:latin typeface="Work Sans"/>
                        <a:ea typeface="Work Sans"/>
                        <a:cs typeface="Work Sans"/>
                        <a:sym typeface="Work Sans"/>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r>
              <a:tr h="189500">
                <a:tc>
                  <a:txBody>
                    <a:bodyPr/>
                    <a:lstStyle/>
                    <a:p>
                      <a:pPr indent="0" lvl="0" marL="0" rtl="0" algn="l">
                        <a:spcBef>
                          <a:spcPts val="0"/>
                        </a:spcBef>
                        <a:spcAft>
                          <a:spcPts val="0"/>
                        </a:spcAft>
                        <a:buNone/>
                      </a:pPr>
                      <a:r>
                        <a:rPr lang="en">
                          <a:solidFill>
                            <a:schemeClr val="dk1"/>
                          </a:solidFill>
                          <a:latin typeface="Roboto Condensed"/>
                          <a:ea typeface="Roboto Condensed"/>
                          <a:cs typeface="Roboto Condensed"/>
                          <a:sym typeface="Roboto Condensed"/>
                        </a:rPr>
                        <a:t>Software Expenses</a:t>
                      </a:r>
                      <a:endParaRPr>
                        <a:solidFill>
                          <a:schemeClr val="dk1"/>
                        </a:solidFill>
                        <a:latin typeface="Roboto Condensed"/>
                        <a:ea typeface="Roboto Condensed"/>
                        <a:cs typeface="Roboto Condensed"/>
                        <a:sym typeface="Roboto Condensed"/>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$30,000</a:t>
                      </a:r>
                      <a:endParaRPr sz="1200">
                        <a:solidFill>
                          <a:schemeClr val="dk1"/>
                        </a:solidFill>
                        <a:latin typeface="Work Sans"/>
                        <a:ea typeface="Work Sans"/>
                        <a:cs typeface="Work Sans"/>
                        <a:sym typeface="Work Sans"/>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chemeClr val="accent4"/>
                    </a:solidFill>
                  </a:tcPr>
                </a:tc>
              </a:tr>
              <a:tr h="189500">
                <a:tc>
                  <a:txBody>
                    <a:bodyPr/>
                    <a:lstStyle/>
                    <a:p>
                      <a:pPr indent="0" lvl="0" marL="0" rtl="0" algn="l">
                        <a:spcBef>
                          <a:spcPts val="0"/>
                        </a:spcBef>
                        <a:spcAft>
                          <a:spcPts val="0"/>
                        </a:spcAft>
                        <a:buNone/>
                      </a:pPr>
                      <a:r>
                        <a:rPr lang="en">
                          <a:solidFill>
                            <a:schemeClr val="dk1"/>
                          </a:solidFill>
                          <a:latin typeface="Roboto Condensed"/>
                          <a:ea typeface="Roboto Condensed"/>
                          <a:cs typeface="Roboto Condensed"/>
                          <a:sym typeface="Roboto Condensed"/>
                        </a:rPr>
                        <a:t>Employee Expenses (Labor)</a:t>
                      </a:r>
                      <a:endParaRPr>
                        <a:solidFill>
                          <a:schemeClr val="dk1"/>
                        </a:solidFill>
                        <a:latin typeface="Roboto Condensed"/>
                        <a:ea typeface="Roboto Condensed"/>
                        <a:cs typeface="Roboto Condensed"/>
                        <a:sym typeface="Roboto Condensed"/>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$494,620</a:t>
                      </a:r>
                      <a:endParaRPr sz="1200">
                        <a:solidFill>
                          <a:schemeClr val="dk1"/>
                        </a:solidFill>
                        <a:latin typeface="Work Sans"/>
                        <a:ea typeface="Work Sans"/>
                        <a:cs typeface="Work Sans"/>
                        <a:sym typeface="Work Sans"/>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r>
            </a:tbl>
          </a:graphicData>
        </a:graphic>
      </p:graphicFrame>
      <p:graphicFrame>
        <p:nvGraphicFramePr>
          <p:cNvPr id="829" name="Google Shape;829;p34"/>
          <p:cNvGraphicFramePr/>
          <p:nvPr/>
        </p:nvGraphicFramePr>
        <p:xfrm>
          <a:off x="802613" y="3080610"/>
          <a:ext cx="3000000" cy="3000000"/>
        </p:xfrm>
        <a:graphic>
          <a:graphicData uri="http://schemas.openxmlformats.org/drawingml/2006/table">
            <a:tbl>
              <a:tblPr>
                <a:noFill/>
                <a:tableStyleId>{A72C1518-E249-43E1-8777-94CB6314AB45}</a:tableStyleId>
              </a:tblPr>
              <a:tblGrid>
                <a:gridCol w="2684875"/>
                <a:gridCol w="956500"/>
              </a:tblGrid>
              <a:tr h="131100">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Recurring</a:t>
                      </a:r>
                      <a:endParaRPr b="1" sz="1800">
                        <a:solidFill>
                          <a:schemeClr val="dk1"/>
                        </a:solidFill>
                        <a:latin typeface="Katibeh"/>
                        <a:ea typeface="Katibeh"/>
                        <a:cs typeface="Katibeh"/>
                        <a:sym typeface="Katibeh"/>
                      </a:endParaRPr>
                    </a:p>
                  </a:txBody>
                  <a:tcPr marT="68575" marB="68575" marR="91425" marL="91425" anchor="ctr">
                    <a:lnL cap="flat" cmpd="sng" w="28575">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chemeClr val="accent2"/>
                    </a:solidFill>
                  </a:tcPr>
                </a:tc>
                <a:tc>
                  <a:txBody>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a:t>
                      </a:r>
                      <a:endParaRPr b="1">
                        <a:solidFill>
                          <a:schemeClr val="dk1"/>
                        </a:solidFill>
                        <a:latin typeface="Roboto Condensed"/>
                        <a:ea typeface="Roboto Condensed"/>
                        <a:cs typeface="Roboto Condensed"/>
                        <a:sym typeface="Roboto Condensed"/>
                      </a:endParaRPr>
                    </a:p>
                  </a:txBody>
                  <a:tcPr marT="68575" marB="68575" marR="91425" marL="91425">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chemeClr val="accent2"/>
                    </a:solidFill>
                  </a:tcPr>
                </a:tc>
              </a:tr>
              <a:tr h="131100">
                <a:tc>
                  <a:txBody>
                    <a:bodyPr/>
                    <a:lstStyle/>
                    <a:p>
                      <a:pPr indent="0" lvl="0" marL="0" rtl="0" algn="l">
                        <a:spcBef>
                          <a:spcPts val="0"/>
                        </a:spcBef>
                        <a:spcAft>
                          <a:spcPts val="0"/>
                        </a:spcAft>
                        <a:buNone/>
                      </a:pPr>
                      <a:r>
                        <a:rPr lang="en">
                          <a:solidFill>
                            <a:schemeClr val="dk1"/>
                          </a:solidFill>
                          <a:latin typeface="Roboto Condensed"/>
                          <a:ea typeface="Roboto Condensed"/>
                          <a:cs typeface="Roboto Condensed"/>
                          <a:sym typeface="Roboto Condensed"/>
                        </a:rPr>
                        <a:t>Hardware/Software</a:t>
                      </a:r>
                      <a:endParaRPr sz="1300">
                        <a:solidFill>
                          <a:schemeClr val="dk1"/>
                        </a:solidFill>
                        <a:latin typeface="Roboto Condensed"/>
                        <a:ea typeface="Roboto Condensed"/>
                        <a:cs typeface="Roboto Condensed"/>
                        <a:sym typeface="Roboto Condensed"/>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$20,800</a:t>
                      </a:r>
                      <a:endParaRPr sz="1200">
                        <a:solidFill>
                          <a:schemeClr val="dk1"/>
                        </a:solidFill>
                        <a:latin typeface="Work Sans"/>
                        <a:ea typeface="Work Sans"/>
                        <a:cs typeface="Work Sans"/>
                        <a:sym typeface="Work Sans"/>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r>
              <a:tr h="131100">
                <a:tc>
                  <a:txBody>
                    <a:bodyPr/>
                    <a:lstStyle/>
                    <a:p>
                      <a:pPr indent="0" lvl="0" marL="0" rtl="0" algn="l">
                        <a:spcBef>
                          <a:spcPts val="0"/>
                        </a:spcBef>
                        <a:spcAft>
                          <a:spcPts val="0"/>
                        </a:spcAft>
                        <a:buNone/>
                      </a:pPr>
                      <a:r>
                        <a:rPr lang="en">
                          <a:solidFill>
                            <a:schemeClr val="dk1"/>
                          </a:solidFill>
                          <a:latin typeface="Roboto Condensed"/>
                          <a:ea typeface="Roboto Condensed"/>
                          <a:cs typeface="Roboto Condensed"/>
                          <a:sym typeface="Roboto Condensed"/>
                        </a:rPr>
                        <a:t>Ongoing Additional Labor</a:t>
                      </a:r>
                      <a:endParaRPr>
                        <a:solidFill>
                          <a:schemeClr val="dk1"/>
                        </a:solidFill>
                        <a:latin typeface="Roboto Condensed"/>
                        <a:ea typeface="Roboto Condensed"/>
                        <a:cs typeface="Roboto Condensed"/>
                        <a:sym typeface="Roboto Condensed"/>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$24,970</a:t>
                      </a:r>
                      <a:endParaRPr sz="1200">
                        <a:solidFill>
                          <a:schemeClr val="dk1"/>
                        </a:solidFill>
                        <a:latin typeface="Work Sans"/>
                        <a:ea typeface="Work Sans"/>
                        <a:cs typeface="Work Sans"/>
                        <a:sym typeface="Work Sans"/>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chemeClr val="accent4"/>
                    </a:solidFill>
                  </a:tcPr>
                </a:tc>
              </a:tr>
            </a:tbl>
          </a:graphicData>
        </a:graphic>
      </p:graphicFrame>
      <p:sp>
        <p:nvSpPr>
          <p:cNvPr id="830" name="Google Shape;830;p34"/>
          <p:cNvSpPr txBox="1"/>
          <p:nvPr>
            <p:ph idx="4294967295" type="subTitle"/>
          </p:nvPr>
        </p:nvSpPr>
        <p:spPr>
          <a:xfrm>
            <a:off x="802625" y="4145000"/>
            <a:ext cx="36414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Roboto Condensed"/>
                <a:ea typeface="Roboto Condensed"/>
                <a:cs typeface="Roboto Condensed"/>
                <a:sym typeface="Roboto Condensed"/>
              </a:rPr>
              <a:t>Total					      </a:t>
            </a:r>
            <a:r>
              <a:rPr b="1" lang="en" sz="1200">
                <a:latin typeface="Roboto Condensed"/>
                <a:ea typeface="Roboto Condensed"/>
                <a:cs typeface="Roboto Condensed"/>
                <a:sym typeface="Roboto Condensed"/>
              </a:rPr>
              <a:t>    </a:t>
            </a:r>
            <a:r>
              <a:rPr b="1" lang="en" sz="1200"/>
              <a:t> $</a:t>
            </a:r>
            <a:r>
              <a:rPr b="1" lang="en" sz="1200"/>
              <a:t>589,890</a:t>
            </a:r>
            <a:endParaRPr b="1" sz="1200"/>
          </a:p>
        </p:txBody>
      </p:sp>
      <p:graphicFrame>
        <p:nvGraphicFramePr>
          <p:cNvPr id="831" name="Google Shape;831;p34"/>
          <p:cNvGraphicFramePr/>
          <p:nvPr/>
        </p:nvGraphicFramePr>
        <p:xfrm>
          <a:off x="4917563" y="1622785"/>
          <a:ext cx="3000000" cy="3000000"/>
        </p:xfrm>
        <a:graphic>
          <a:graphicData uri="http://schemas.openxmlformats.org/drawingml/2006/table">
            <a:tbl>
              <a:tblPr>
                <a:noFill/>
                <a:tableStyleId>{A72C1518-E249-43E1-8777-94CB6314AB45}</a:tableStyleId>
              </a:tblPr>
              <a:tblGrid>
                <a:gridCol w="2225875"/>
                <a:gridCol w="1135050"/>
              </a:tblGrid>
              <a:tr h="177975">
                <a:tc>
                  <a:txBody>
                    <a:bodyPr/>
                    <a:lstStyle/>
                    <a:p>
                      <a:pPr indent="0" lvl="0" marL="0" rtl="0" algn="l">
                        <a:spcBef>
                          <a:spcPts val="0"/>
                        </a:spcBef>
                        <a:spcAft>
                          <a:spcPts val="0"/>
                        </a:spcAft>
                        <a:buNone/>
                      </a:pPr>
                      <a:r>
                        <a:rPr b="1" lang="en" sz="1600">
                          <a:solidFill>
                            <a:srgbClr val="FFFFFF"/>
                          </a:solidFill>
                          <a:latin typeface="Roboto Condensed"/>
                          <a:ea typeface="Roboto Condensed"/>
                          <a:cs typeface="Roboto Condensed"/>
                          <a:sym typeface="Roboto Condensed"/>
                        </a:rPr>
                        <a:t>Cost Breakdown</a:t>
                      </a:r>
                      <a:endParaRPr b="1" sz="2000">
                        <a:solidFill>
                          <a:srgbClr val="FFFFFF"/>
                        </a:solidFill>
                        <a:latin typeface="Katibeh"/>
                        <a:ea typeface="Katibeh"/>
                        <a:cs typeface="Katibeh"/>
                        <a:sym typeface="Katibeh"/>
                      </a:endParaRPr>
                    </a:p>
                  </a:txBody>
                  <a:tcPr marT="68575" marB="68575" marR="91425" marL="91425" anchor="ctr">
                    <a:lnL cap="flat" cmpd="sng" w="28575">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rgbClr val="1D9EAB"/>
                    </a:solidFill>
                  </a:tcPr>
                </a:tc>
                <a:tc>
                  <a:txBody>
                    <a:bodyPr/>
                    <a:lstStyle/>
                    <a:p>
                      <a:pPr indent="0" lvl="0" marL="0" rtl="0" algn="ctr">
                        <a:lnSpc>
                          <a:spcPct val="100000"/>
                        </a:lnSpc>
                        <a:spcBef>
                          <a:spcPts val="0"/>
                        </a:spcBef>
                        <a:spcAft>
                          <a:spcPts val="0"/>
                        </a:spcAft>
                        <a:buNone/>
                      </a:pPr>
                      <a:r>
                        <a:rPr b="1" lang="en" sz="1600">
                          <a:solidFill>
                            <a:srgbClr val="FFFFFF"/>
                          </a:solidFill>
                          <a:latin typeface="Roboto Condensed"/>
                          <a:ea typeface="Roboto Condensed"/>
                          <a:cs typeface="Roboto Condensed"/>
                          <a:sym typeface="Roboto Condensed"/>
                        </a:rPr>
                        <a:t>$</a:t>
                      </a:r>
                      <a:endParaRPr b="1" sz="1600">
                        <a:solidFill>
                          <a:srgbClr val="FFFFFF"/>
                        </a:solidFill>
                        <a:latin typeface="Roboto Condensed"/>
                        <a:ea typeface="Roboto Condensed"/>
                        <a:cs typeface="Roboto Condensed"/>
                        <a:sym typeface="Roboto Condensed"/>
                      </a:endParaRPr>
                    </a:p>
                  </a:txBody>
                  <a:tcPr marT="68575" marB="68575" marR="91425" marL="91425">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rgbClr val="1D9EAB"/>
                    </a:solidFill>
                  </a:tcPr>
                </a:tc>
              </a:tr>
              <a:tr h="189400">
                <a:tc>
                  <a:txBody>
                    <a:bodyPr/>
                    <a:lstStyle/>
                    <a:p>
                      <a:pPr indent="0" lvl="0" marL="0" rtl="0" algn="l">
                        <a:spcBef>
                          <a:spcPts val="0"/>
                        </a:spcBef>
                        <a:spcAft>
                          <a:spcPts val="0"/>
                        </a:spcAft>
                        <a:buNone/>
                      </a:pPr>
                      <a:r>
                        <a:rPr lang="en" sz="1600">
                          <a:solidFill>
                            <a:schemeClr val="dk1"/>
                          </a:solidFill>
                          <a:latin typeface="Roboto Condensed"/>
                          <a:ea typeface="Roboto Condensed"/>
                          <a:cs typeface="Roboto Condensed"/>
                          <a:sym typeface="Roboto Condensed"/>
                        </a:rPr>
                        <a:t>Year 1 - Implementation</a:t>
                      </a:r>
                      <a:endParaRPr sz="1600">
                        <a:solidFill>
                          <a:schemeClr val="dk1"/>
                        </a:solidFill>
                        <a:latin typeface="Roboto Condensed"/>
                        <a:ea typeface="Roboto Condensed"/>
                        <a:cs typeface="Roboto Condensed"/>
                        <a:sym typeface="Roboto Condensed"/>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$589,890</a:t>
                      </a:r>
                      <a:endParaRPr>
                        <a:solidFill>
                          <a:schemeClr val="dk1"/>
                        </a:solidFill>
                        <a:latin typeface="Work Sans"/>
                        <a:ea typeface="Work Sans"/>
                        <a:cs typeface="Work Sans"/>
                        <a:sym typeface="Work Sans"/>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r>
              <a:tr h="189400">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Year 2 - License Fees</a:t>
                      </a:r>
                      <a:endParaRPr b="1" sz="1600">
                        <a:solidFill>
                          <a:srgbClr val="FF0000"/>
                        </a:solidFill>
                        <a:latin typeface="Roboto Condensed"/>
                        <a:ea typeface="Roboto Condensed"/>
                        <a:cs typeface="Roboto Condensed"/>
                        <a:sym typeface="Roboto Condensed"/>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28575">
                      <a:solidFill>
                        <a:srgbClr val="FFFFFF">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$45,770</a:t>
                      </a:r>
                      <a:endParaRPr b="1">
                        <a:solidFill>
                          <a:srgbClr val="FF0000"/>
                        </a:solidFill>
                        <a:latin typeface="Work Sans"/>
                        <a:ea typeface="Work Sans"/>
                        <a:cs typeface="Work Sans"/>
                        <a:sym typeface="Work Sans"/>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chemeClr val="accent4"/>
                    </a:solidFill>
                  </a:tcPr>
                </a:tc>
              </a:tr>
              <a:tr h="189400">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Year 3 - License Fees</a:t>
                      </a:r>
                      <a:endParaRPr b="1" sz="1600">
                        <a:solidFill>
                          <a:srgbClr val="FF0000"/>
                        </a:solidFill>
                        <a:latin typeface="Roboto Condensed"/>
                        <a:ea typeface="Roboto Condensed"/>
                        <a:cs typeface="Roboto Condensed"/>
                        <a:sym typeface="Roboto Condensed"/>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28575">
                      <a:solidFill>
                        <a:srgbClr val="FFFFFF">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$45,770</a:t>
                      </a:r>
                      <a:endParaRPr b="1">
                        <a:solidFill>
                          <a:srgbClr val="FF0000"/>
                        </a:solidFill>
                        <a:latin typeface="Work Sans"/>
                        <a:ea typeface="Work Sans"/>
                        <a:cs typeface="Work Sans"/>
                        <a:sym typeface="Work Sans"/>
                      </a:endParaRPr>
                    </a:p>
                  </a:txBody>
                  <a:tcPr marT="68575" marB="6857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rgbClr val="FFFFFF"/>
                    </a:solidFill>
                  </a:tcPr>
                </a:tc>
              </a:tr>
            </a:tbl>
          </a:graphicData>
        </a:graphic>
      </p:graphicFrame>
      <p:sp>
        <p:nvSpPr>
          <p:cNvPr id="832" name="Google Shape;832;p34"/>
          <p:cNvSpPr txBox="1"/>
          <p:nvPr>
            <p:ph idx="4294967295" type="subTitle"/>
          </p:nvPr>
        </p:nvSpPr>
        <p:spPr>
          <a:xfrm>
            <a:off x="4917575" y="3175400"/>
            <a:ext cx="33609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Total			                    </a:t>
            </a:r>
            <a:r>
              <a:rPr b="1" lang="en" sz="1400"/>
              <a:t>$681,430</a:t>
            </a:r>
            <a:endParaRPr b="1" sz="1400"/>
          </a:p>
        </p:txBody>
      </p:sp>
      <p:sp>
        <p:nvSpPr>
          <p:cNvPr id="833" name="Google Shape;833;p34"/>
          <p:cNvSpPr txBox="1"/>
          <p:nvPr>
            <p:ph idx="4294967295" type="subTitle"/>
          </p:nvPr>
        </p:nvSpPr>
        <p:spPr>
          <a:xfrm>
            <a:off x="4917600" y="3655900"/>
            <a:ext cx="33609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980000"/>
                </a:solidFill>
                <a:latin typeface="Roboto Condensed"/>
                <a:ea typeface="Roboto Condensed"/>
                <a:cs typeface="Roboto Condensed"/>
                <a:sym typeface="Roboto Condensed"/>
              </a:rPr>
              <a:t>USAID		                    </a:t>
            </a:r>
            <a:r>
              <a:rPr b="1" lang="en" sz="1400">
                <a:solidFill>
                  <a:srgbClr val="980000"/>
                </a:solidFill>
              </a:rPr>
              <a:t>$250,000</a:t>
            </a:r>
            <a:endParaRPr b="1" sz="1600">
              <a:solidFill>
                <a:srgbClr val="980000"/>
              </a:solidFill>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980000"/>
                </a:solidFill>
                <a:latin typeface="Roboto Condensed"/>
                <a:ea typeface="Roboto Condensed"/>
                <a:cs typeface="Roboto Condensed"/>
                <a:sym typeface="Roboto Condensed"/>
              </a:rPr>
              <a:t>CHN</a:t>
            </a:r>
            <a:r>
              <a:rPr b="1" lang="en" sz="1600">
                <a:solidFill>
                  <a:srgbClr val="980000"/>
                </a:solidFill>
                <a:latin typeface="Roboto Condensed"/>
                <a:ea typeface="Roboto Condensed"/>
                <a:cs typeface="Roboto Condensed"/>
                <a:sym typeface="Roboto Condensed"/>
              </a:rPr>
              <a:t>		                              </a:t>
            </a:r>
            <a:r>
              <a:rPr b="1" lang="en" sz="1400">
                <a:solidFill>
                  <a:srgbClr val="980000"/>
                </a:solidFill>
              </a:rPr>
              <a:t>$431,430</a:t>
            </a:r>
            <a:endParaRPr b="1" sz="1400">
              <a:solidFill>
                <a:srgbClr val="980000"/>
              </a:solidFill>
            </a:endParaRPr>
          </a:p>
        </p:txBody>
      </p:sp>
      <p:cxnSp>
        <p:nvCxnSpPr>
          <p:cNvPr id="834" name="Google Shape;834;p34"/>
          <p:cNvCxnSpPr/>
          <p:nvPr/>
        </p:nvCxnSpPr>
        <p:spPr>
          <a:xfrm>
            <a:off x="4977263" y="3607500"/>
            <a:ext cx="3241500" cy="96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35"/>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mitigation</a:t>
            </a:r>
            <a:endParaRPr/>
          </a:p>
        </p:txBody>
      </p:sp>
      <p:sp>
        <p:nvSpPr>
          <p:cNvPr id="840" name="Google Shape;840;p35"/>
          <p:cNvSpPr/>
          <p:nvPr/>
        </p:nvSpPr>
        <p:spPr>
          <a:xfrm>
            <a:off x="7025875" y="1825575"/>
            <a:ext cx="1083600" cy="1083300"/>
          </a:xfrm>
          <a:prstGeom prst="roundRect">
            <a:avLst>
              <a:gd fmla="val 978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txBox="1"/>
          <p:nvPr/>
        </p:nvSpPr>
        <p:spPr>
          <a:xfrm>
            <a:off x="2524187" y="3068725"/>
            <a:ext cx="2098500" cy="13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000">
                <a:solidFill>
                  <a:schemeClr val="dk1"/>
                </a:solidFill>
                <a:latin typeface="Roboto Condensed"/>
                <a:ea typeface="Roboto Condensed"/>
                <a:cs typeface="Roboto Condensed"/>
                <a:sym typeface="Roboto Condensed"/>
              </a:rPr>
              <a:t>Prioritize security, both online and physical</a:t>
            </a:r>
            <a:endParaRPr sz="2000">
              <a:solidFill>
                <a:schemeClr val="dk1"/>
              </a:solidFill>
              <a:latin typeface="Roboto Condensed"/>
              <a:ea typeface="Roboto Condensed"/>
              <a:cs typeface="Roboto Condensed"/>
              <a:sym typeface="Roboto Condensed"/>
            </a:endParaRPr>
          </a:p>
        </p:txBody>
      </p:sp>
      <p:sp>
        <p:nvSpPr>
          <p:cNvPr id="842" name="Google Shape;842;p35"/>
          <p:cNvSpPr txBox="1"/>
          <p:nvPr/>
        </p:nvSpPr>
        <p:spPr>
          <a:xfrm>
            <a:off x="4521309" y="3068725"/>
            <a:ext cx="2098500" cy="13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i="0" lang="en" sz="2000" u="none" cap="none" strike="noStrike">
                <a:solidFill>
                  <a:srgbClr val="000000"/>
                </a:solidFill>
                <a:latin typeface="Roboto Condensed"/>
                <a:ea typeface="Roboto Condensed"/>
                <a:cs typeface="Roboto Condensed"/>
                <a:sym typeface="Roboto Condensed"/>
              </a:rPr>
              <a:t>Maintain the project scope</a:t>
            </a:r>
            <a:endParaRPr i="0" sz="2000" u="none" cap="none" strike="noStrike">
              <a:solidFill>
                <a:srgbClr val="000000"/>
              </a:solidFill>
              <a:latin typeface="Roboto Condensed"/>
              <a:ea typeface="Roboto Condensed"/>
              <a:cs typeface="Roboto Condensed"/>
              <a:sym typeface="Roboto Condensed"/>
            </a:endParaRPr>
          </a:p>
        </p:txBody>
      </p:sp>
      <p:sp>
        <p:nvSpPr>
          <p:cNvPr id="843" name="Google Shape;843;p35"/>
          <p:cNvSpPr txBox="1"/>
          <p:nvPr/>
        </p:nvSpPr>
        <p:spPr>
          <a:xfrm>
            <a:off x="6518422" y="3068725"/>
            <a:ext cx="2098500" cy="13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i="0" lang="en" sz="2000" u="none" cap="none" strike="noStrike">
                <a:solidFill>
                  <a:srgbClr val="000000"/>
                </a:solidFill>
                <a:latin typeface="Roboto Condensed"/>
                <a:ea typeface="Roboto Condensed"/>
                <a:cs typeface="Roboto Condensed"/>
                <a:sym typeface="Roboto Condensed"/>
              </a:rPr>
              <a:t>Monitor/track system usage through metrics</a:t>
            </a:r>
            <a:endParaRPr i="0" sz="2000" u="none" cap="none" strike="noStrike">
              <a:solidFill>
                <a:srgbClr val="000000"/>
              </a:solidFill>
              <a:latin typeface="Roboto Condensed"/>
              <a:ea typeface="Roboto Condensed"/>
              <a:cs typeface="Roboto Condensed"/>
              <a:sym typeface="Roboto Condensed"/>
            </a:endParaRPr>
          </a:p>
        </p:txBody>
      </p:sp>
      <p:grpSp>
        <p:nvGrpSpPr>
          <p:cNvPr id="844" name="Google Shape;844;p35"/>
          <p:cNvGrpSpPr/>
          <p:nvPr/>
        </p:nvGrpSpPr>
        <p:grpSpPr>
          <a:xfrm>
            <a:off x="7159049" y="1958158"/>
            <a:ext cx="817261" cy="818140"/>
            <a:chOff x="3539102" y="2427549"/>
            <a:chExt cx="355099" cy="355481"/>
          </a:xfrm>
        </p:grpSpPr>
        <p:sp>
          <p:nvSpPr>
            <p:cNvPr id="845" name="Google Shape;845;p35"/>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35"/>
          <p:cNvSpPr/>
          <p:nvPr/>
        </p:nvSpPr>
        <p:spPr>
          <a:xfrm>
            <a:off x="5028738" y="1825575"/>
            <a:ext cx="1083600" cy="1083300"/>
          </a:xfrm>
          <a:prstGeom prst="roundRect">
            <a:avLst>
              <a:gd fmla="val 978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3031625" y="1825575"/>
            <a:ext cx="1083600" cy="1083300"/>
          </a:xfrm>
          <a:prstGeom prst="roundRect">
            <a:avLst>
              <a:gd fmla="val 978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35"/>
          <p:cNvGrpSpPr/>
          <p:nvPr/>
        </p:nvGrpSpPr>
        <p:grpSpPr>
          <a:xfrm>
            <a:off x="3196742" y="1940032"/>
            <a:ext cx="753379" cy="854403"/>
            <a:chOff x="1310655" y="3360527"/>
            <a:chExt cx="306314" cy="347403"/>
          </a:xfrm>
        </p:grpSpPr>
        <p:sp>
          <p:nvSpPr>
            <p:cNvPr id="850" name="Google Shape;850;p35"/>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35"/>
          <p:cNvGrpSpPr/>
          <p:nvPr/>
        </p:nvGrpSpPr>
        <p:grpSpPr>
          <a:xfrm>
            <a:off x="5125331" y="2005843"/>
            <a:ext cx="890438" cy="722769"/>
            <a:chOff x="6083810" y="1547297"/>
            <a:chExt cx="382819" cy="310788"/>
          </a:xfrm>
        </p:grpSpPr>
        <p:sp>
          <p:nvSpPr>
            <p:cNvPr id="856" name="Google Shape;856;p35"/>
            <p:cNvSpPr/>
            <p:nvPr/>
          </p:nvSpPr>
          <p:spPr>
            <a:xfrm>
              <a:off x="6083810" y="1547297"/>
              <a:ext cx="382819" cy="310788"/>
            </a:xfrm>
            <a:custGeom>
              <a:rect b="b" l="l" r="r" t="t"/>
              <a:pathLst>
                <a:path extrusionOk="0" h="9764" w="12027">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6106950" y="1606787"/>
              <a:ext cx="334661" cy="11395"/>
            </a:xfrm>
            <a:custGeom>
              <a:rect b="b" l="l" r="r" t="t"/>
              <a:pathLst>
                <a:path extrusionOk="0" h="358" w="10514">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6124743" y="1655296"/>
              <a:ext cx="47427" cy="11395"/>
            </a:xfrm>
            <a:custGeom>
              <a:rect b="b" l="l" r="r" t="t"/>
              <a:pathLst>
                <a:path extrusionOk="0" h="358" w="149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6208520" y="1655296"/>
              <a:ext cx="47395" cy="11395"/>
            </a:xfrm>
            <a:custGeom>
              <a:rect b="b" l="l" r="r" t="t"/>
              <a:pathLst>
                <a:path extrusionOk="0" h="358" w="1489">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6376391" y="1655296"/>
              <a:ext cx="47395" cy="11395"/>
            </a:xfrm>
            <a:custGeom>
              <a:rect b="b" l="l" r="r" t="t"/>
              <a:pathLst>
                <a:path extrusionOk="0" h="358" w="1489">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6124743" y="1703041"/>
              <a:ext cx="47427" cy="11427"/>
            </a:xfrm>
            <a:custGeom>
              <a:rect b="b" l="l" r="r" t="t"/>
              <a:pathLst>
                <a:path extrusionOk="0" h="359" w="149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6292646" y="1703041"/>
              <a:ext cx="47395" cy="11427"/>
            </a:xfrm>
            <a:custGeom>
              <a:rect b="b" l="l" r="r" t="t"/>
              <a:pathLst>
                <a:path extrusionOk="0" h="359" w="1489">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6124743" y="1750818"/>
              <a:ext cx="47427" cy="11395"/>
            </a:xfrm>
            <a:custGeom>
              <a:rect b="b" l="l" r="r" t="t"/>
              <a:pathLst>
                <a:path extrusionOk="0" h="358" w="149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6208520" y="1750818"/>
              <a:ext cx="47395" cy="11395"/>
            </a:xfrm>
            <a:custGeom>
              <a:rect b="b" l="l" r="r" t="t"/>
              <a:pathLst>
                <a:path extrusionOk="0" h="358" w="1489">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6376391" y="1750818"/>
              <a:ext cx="47395" cy="11395"/>
            </a:xfrm>
            <a:custGeom>
              <a:rect b="b" l="l" r="r" t="t"/>
              <a:pathLst>
                <a:path extrusionOk="0" h="358" w="1489">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6208520" y="1798563"/>
              <a:ext cx="47395" cy="11395"/>
            </a:xfrm>
            <a:custGeom>
              <a:rect b="b" l="l" r="r" t="t"/>
              <a:pathLst>
                <a:path extrusionOk="0" h="358" w="1489">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6292646" y="1798563"/>
              <a:ext cx="47395" cy="11395"/>
            </a:xfrm>
            <a:custGeom>
              <a:rect b="b" l="l" r="r" t="t"/>
              <a:pathLst>
                <a:path extrusionOk="0" h="358" w="1489">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6376391" y="1798563"/>
              <a:ext cx="47395" cy="11395"/>
            </a:xfrm>
            <a:custGeom>
              <a:rect b="b" l="l" r="r" t="t"/>
              <a:pathLst>
                <a:path extrusionOk="0" h="358" w="1489">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6207756" y="1690723"/>
              <a:ext cx="48923" cy="35108"/>
            </a:xfrm>
            <a:custGeom>
              <a:rect b="b" l="l" r="r" t="t"/>
              <a:pathLst>
                <a:path extrusionOk="0" h="1103" w="1537">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6376009" y="1690723"/>
              <a:ext cx="48159" cy="35108"/>
            </a:xfrm>
            <a:custGeom>
              <a:rect b="b" l="l" r="r" t="t"/>
              <a:pathLst>
                <a:path extrusionOk="0" h="1103" w="1513">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6291500" y="1738595"/>
              <a:ext cx="48923" cy="34981"/>
            </a:xfrm>
            <a:custGeom>
              <a:rect b="b" l="l" r="r" t="t"/>
              <a:pathLst>
                <a:path extrusionOk="0" h="1099" w="1537">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6123629" y="1786627"/>
              <a:ext cx="48891" cy="34695"/>
            </a:xfrm>
            <a:custGeom>
              <a:rect b="b" l="l" r="r" t="t"/>
              <a:pathLst>
                <a:path extrusionOk="0" h="1090" w="1536">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6291500" y="1642978"/>
              <a:ext cx="48923" cy="34727"/>
            </a:xfrm>
            <a:custGeom>
              <a:rect b="b" l="l" r="r" t="t"/>
              <a:pathLst>
                <a:path extrusionOk="0" h="1091" w="1537">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35"/>
          <p:cNvSpPr/>
          <p:nvPr/>
        </p:nvSpPr>
        <p:spPr>
          <a:xfrm>
            <a:off x="1034525" y="1825575"/>
            <a:ext cx="1083600" cy="1083300"/>
          </a:xfrm>
          <a:prstGeom prst="roundRect">
            <a:avLst>
              <a:gd fmla="val 978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txBox="1"/>
          <p:nvPr/>
        </p:nvSpPr>
        <p:spPr>
          <a:xfrm>
            <a:off x="527087" y="3068725"/>
            <a:ext cx="2098500" cy="13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000">
                <a:solidFill>
                  <a:schemeClr val="dk1"/>
                </a:solidFill>
                <a:latin typeface="Roboto Condensed"/>
                <a:ea typeface="Roboto Condensed"/>
                <a:cs typeface="Roboto Condensed"/>
                <a:sym typeface="Roboto Condensed"/>
              </a:rPr>
              <a:t>Having a communication plan is key</a:t>
            </a:r>
            <a:endParaRPr sz="2000">
              <a:solidFill>
                <a:schemeClr val="dk1"/>
              </a:solidFill>
              <a:latin typeface="Roboto Condensed"/>
              <a:ea typeface="Roboto Condensed"/>
              <a:cs typeface="Roboto Condensed"/>
              <a:sym typeface="Roboto Condensed"/>
            </a:endParaRPr>
          </a:p>
        </p:txBody>
      </p:sp>
      <p:grpSp>
        <p:nvGrpSpPr>
          <p:cNvPr id="876" name="Google Shape;876;p35"/>
          <p:cNvGrpSpPr/>
          <p:nvPr/>
        </p:nvGrpSpPr>
        <p:grpSpPr>
          <a:xfrm>
            <a:off x="1142745" y="1927321"/>
            <a:ext cx="878787" cy="879806"/>
            <a:chOff x="3094217" y="1976585"/>
            <a:chExt cx="350198" cy="350548"/>
          </a:xfrm>
        </p:grpSpPr>
        <p:sp>
          <p:nvSpPr>
            <p:cNvPr id="877" name="Google Shape;877;p35"/>
            <p:cNvSpPr/>
            <p:nvPr/>
          </p:nvSpPr>
          <p:spPr>
            <a:xfrm>
              <a:off x="3094217" y="2129039"/>
              <a:ext cx="131543" cy="197362"/>
            </a:xfrm>
            <a:custGeom>
              <a:rect b="b" l="l" r="r" t="t"/>
              <a:pathLst>
                <a:path extrusionOk="0" h="6201" w="4133">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3116592" y="2293778"/>
              <a:ext cx="10630" cy="32241"/>
            </a:xfrm>
            <a:custGeom>
              <a:rect b="b" l="l" r="r" t="t"/>
              <a:pathLst>
                <a:path extrusionOk="0" h="1013" w="334">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3193519" y="2293778"/>
              <a:ext cx="10248" cy="32241"/>
            </a:xfrm>
            <a:custGeom>
              <a:rect b="b" l="l" r="r" t="t"/>
              <a:pathLst>
                <a:path extrusionOk="0" h="1013" w="322">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3346227" y="2166755"/>
              <a:ext cx="54966" cy="18301"/>
            </a:xfrm>
            <a:custGeom>
              <a:rect b="b" l="l" r="r" t="t"/>
              <a:pathLst>
                <a:path extrusionOk="0" h="575" w="1727">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3302655" y="2134991"/>
              <a:ext cx="141760" cy="192143"/>
            </a:xfrm>
            <a:custGeom>
              <a:rect b="b" l="l" r="r" t="t"/>
              <a:pathLst>
                <a:path extrusionOk="0" h="6037" w="4454">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3330313" y="2288463"/>
              <a:ext cx="10248" cy="37938"/>
            </a:xfrm>
            <a:custGeom>
              <a:rect b="b" l="l" r="r" t="t"/>
              <a:pathLst>
                <a:path extrusionOk="0" h="1192" w="322">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3406859" y="2288463"/>
              <a:ext cx="10630" cy="37938"/>
            </a:xfrm>
            <a:custGeom>
              <a:rect b="b" l="l" r="r" t="t"/>
              <a:pathLst>
                <a:path extrusionOk="0" h="1192" w="334">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3149183" y="1976585"/>
              <a:ext cx="219419" cy="183072"/>
            </a:xfrm>
            <a:custGeom>
              <a:rect b="b" l="l" r="r" t="t"/>
              <a:pathLst>
                <a:path extrusionOk="0" h="5752" w="6894">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3187822" y="2009177"/>
              <a:ext cx="26926" cy="10280"/>
            </a:xfrm>
            <a:custGeom>
              <a:rect b="b" l="l" r="r" t="t"/>
              <a:pathLst>
                <a:path extrusionOk="0" h="323" w="846">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3226110" y="2009177"/>
              <a:ext cx="81478" cy="10280"/>
            </a:xfrm>
            <a:custGeom>
              <a:rect b="b" l="l" r="r" t="t"/>
              <a:pathLst>
                <a:path extrusionOk="0" h="323" w="256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3187822" y="2036453"/>
              <a:ext cx="119767" cy="10662"/>
            </a:xfrm>
            <a:custGeom>
              <a:rect b="b" l="l" r="r" t="t"/>
              <a:pathLst>
                <a:path extrusionOk="0" h="335" w="3763">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3187822" y="2064143"/>
              <a:ext cx="81510" cy="10248"/>
            </a:xfrm>
            <a:custGeom>
              <a:rect b="b" l="l" r="r" t="t"/>
              <a:pathLst>
                <a:path extrusionOk="0" h="322" w="2561">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3280663" y="2064143"/>
              <a:ext cx="26926" cy="10248"/>
            </a:xfrm>
            <a:custGeom>
              <a:rect b="b" l="l" r="r" t="t"/>
              <a:pathLst>
                <a:path extrusionOk="0" h="322" w="846">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35"/>
          <p:cNvSpPr txBox="1"/>
          <p:nvPr/>
        </p:nvSpPr>
        <p:spPr>
          <a:xfrm>
            <a:off x="532888" y="1342925"/>
            <a:ext cx="20985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 sz="2000">
                <a:solidFill>
                  <a:schemeClr val="accent6"/>
                </a:solidFill>
                <a:latin typeface="Roboto Condensed"/>
                <a:ea typeface="Roboto Condensed"/>
                <a:cs typeface="Roboto Condensed"/>
                <a:sym typeface="Roboto Condensed"/>
              </a:rPr>
              <a:t>Downtime</a:t>
            </a:r>
            <a:endParaRPr b="1" sz="2000">
              <a:solidFill>
                <a:schemeClr val="accent6"/>
              </a:solidFill>
              <a:latin typeface="Roboto Condensed"/>
              <a:ea typeface="Roboto Condensed"/>
              <a:cs typeface="Roboto Condensed"/>
              <a:sym typeface="Roboto Condensed"/>
            </a:endParaRPr>
          </a:p>
        </p:txBody>
      </p:sp>
      <p:sp>
        <p:nvSpPr>
          <p:cNvPr id="891" name="Google Shape;891;p35"/>
          <p:cNvSpPr txBox="1"/>
          <p:nvPr/>
        </p:nvSpPr>
        <p:spPr>
          <a:xfrm>
            <a:off x="2524175" y="1342925"/>
            <a:ext cx="20985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 sz="2000">
                <a:solidFill>
                  <a:schemeClr val="accent6"/>
                </a:solidFill>
                <a:latin typeface="Roboto Condensed"/>
                <a:ea typeface="Roboto Condensed"/>
                <a:cs typeface="Roboto Condensed"/>
                <a:sym typeface="Roboto Condensed"/>
              </a:rPr>
              <a:t>Data </a:t>
            </a:r>
            <a:r>
              <a:rPr b="1" lang="en" sz="2000">
                <a:solidFill>
                  <a:schemeClr val="accent6"/>
                </a:solidFill>
                <a:latin typeface="Roboto Condensed"/>
                <a:ea typeface="Roboto Condensed"/>
                <a:cs typeface="Roboto Condensed"/>
                <a:sym typeface="Roboto Condensed"/>
              </a:rPr>
              <a:t>sabotage</a:t>
            </a:r>
            <a:endParaRPr b="1" sz="2000">
              <a:solidFill>
                <a:schemeClr val="accent6"/>
              </a:solidFill>
              <a:latin typeface="Roboto Condensed"/>
              <a:ea typeface="Roboto Condensed"/>
              <a:cs typeface="Roboto Condensed"/>
              <a:sym typeface="Roboto Condensed"/>
            </a:endParaRPr>
          </a:p>
        </p:txBody>
      </p:sp>
      <p:sp>
        <p:nvSpPr>
          <p:cNvPr id="892" name="Google Shape;892;p35"/>
          <p:cNvSpPr txBox="1"/>
          <p:nvPr/>
        </p:nvSpPr>
        <p:spPr>
          <a:xfrm>
            <a:off x="4521300" y="1342925"/>
            <a:ext cx="20985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 sz="2000">
                <a:solidFill>
                  <a:schemeClr val="accent6"/>
                </a:solidFill>
                <a:latin typeface="Roboto Condensed"/>
                <a:ea typeface="Roboto Condensed"/>
                <a:cs typeface="Roboto Condensed"/>
                <a:sym typeface="Roboto Condensed"/>
              </a:rPr>
              <a:t>Financial risk</a:t>
            </a:r>
            <a:endParaRPr b="1" sz="2000">
              <a:solidFill>
                <a:schemeClr val="accent6"/>
              </a:solidFill>
              <a:latin typeface="Roboto Condensed"/>
              <a:ea typeface="Roboto Condensed"/>
              <a:cs typeface="Roboto Condensed"/>
              <a:sym typeface="Roboto Condensed"/>
            </a:endParaRPr>
          </a:p>
        </p:txBody>
      </p:sp>
      <p:sp>
        <p:nvSpPr>
          <p:cNvPr id="893" name="Google Shape;893;p35"/>
          <p:cNvSpPr txBox="1"/>
          <p:nvPr/>
        </p:nvSpPr>
        <p:spPr>
          <a:xfrm>
            <a:off x="6518425" y="1342925"/>
            <a:ext cx="20985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 sz="2000">
                <a:solidFill>
                  <a:schemeClr val="accent6"/>
                </a:solidFill>
                <a:latin typeface="Roboto Condensed"/>
                <a:ea typeface="Roboto Condensed"/>
                <a:cs typeface="Roboto Condensed"/>
                <a:sym typeface="Roboto Condensed"/>
              </a:rPr>
              <a:t>Storage growth</a:t>
            </a:r>
            <a:endParaRPr b="1" sz="2000">
              <a:solidFill>
                <a:schemeClr val="accent6"/>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3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graphicFrame>
        <p:nvGraphicFramePr>
          <p:cNvPr id="899" name="Google Shape;899;p36"/>
          <p:cNvGraphicFramePr/>
          <p:nvPr/>
        </p:nvGraphicFramePr>
        <p:xfrm>
          <a:off x="671925" y="1865738"/>
          <a:ext cx="3000000" cy="3000000"/>
        </p:xfrm>
        <a:graphic>
          <a:graphicData uri="http://schemas.openxmlformats.org/drawingml/2006/table">
            <a:tbl>
              <a:tblPr>
                <a:noFill/>
                <a:tableStyleId>{9692703B-C913-4971-8FE1-6898EC5E364F}</a:tableStyleId>
              </a:tblPr>
              <a:tblGrid>
                <a:gridCol w="642950"/>
                <a:gridCol w="642950"/>
                <a:gridCol w="642950"/>
                <a:gridCol w="642950"/>
                <a:gridCol w="642950"/>
                <a:gridCol w="642950"/>
                <a:gridCol w="642950"/>
                <a:gridCol w="642950"/>
                <a:gridCol w="642950"/>
                <a:gridCol w="642950"/>
                <a:gridCol w="642950"/>
              </a:tblGrid>
              <a:tr h="501575">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Nov</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Dec</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Jan</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Feb</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Mar</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Apr</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May</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Jun</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FFFFFF"/>
                          </a:solidFill>
                          <a:latin typeface="Roboto Condensed Light"/>
                          <a:ea typeface="Roboto Condensed Light"/>
                          <a:cs typeface="Roboto Condensed Light"/>
                          <a:sym typeface="Roboto Condensed Light"/>
                        </a:rPr>
                        <a:t>J</a:t>
                      </a:r>
                      <a:r>
                        <a:rPr lang="en" sz="1200">
                          <a:solidFill>
                            <a:srgbClr val="FFFFFF"/>
                          </a:solidFill>
                          <a:latin typeface="Roboto Condensed Light"/>
                          <a:ea typeface="Roboto Condensed Light"/>
                          <a:cs typeface="Roboto Condensed Light"/>
                          <a:sym typeface="Roboto Condensed Light"/>
                        </a:rPr>
                        <a:t>ul</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Aug</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Condensed Light"/>
                          <a:ea typeface="Roboto Condensed Light"/>
                          <a:cs typeface="Roboto Condensed Light"/>
                          <a:sym typeface="Roboto Condensed Light"/>
                        </a:rPr>
                        <a:t>Sep</a:t>
                      </a:r>
                      <a:endParaRPr sz="1200" u="none" cap="none" strike="noStrike">
                        <a:solidFill>
                          <a:srgbClr val="FFFFFF"/>
                        </a:solidFill>
                        <a:latin typeface="Roboto Condensed Light"/>
                        <a:ea typeface="Roboto Condensed Light"/>
                        <a:cs typeface="Roboto Condensed Light"/>
                        <a:sym typeface="Roboto Condensed Light"/>
                      </a:endParaRPr>
                    </a:p>
                  </a:txBody>
                  <a:tcPr marT="68575" marB="68575" marR="68575" marL="6857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r>
              <a:tr h="44390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lnT cap="flat" cmpd="sng" w="9525">
                      <a:solidFill>
                        <a:srgbClr val="F3F3F3"/>
                      </a:solidFill>
                      <a:prstDash val="solid"/>
                      <a:round/>
                      <a:headEnd len="sm" w="sm" type="none"/>
                      <a:tailEnd len="sm" w="sm" type="none"/>
                    </a:lnT>
                  </a:tcPr>
                </a:tc>
              </a:tr>
              <a:tr h="46160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r>
              <a:tr h="44390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r>
              <a:tr h="44390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r>
              <a:tr h="44390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Lato"/>
                        <a:ea typeface="Lato"/>
                        <a:cs typeface="Lato"/>
                        <a:sym typeface="Lato"/>
                      </a:endParaRPr>
                    </a:p>
                  </a:txBody>
                  <a:tcPr marT="68575" marB="68575" marR="68575" marL="68575"/>
                </a:tc>
              </a:tr>
            </a:tbl>
          </a:graphicData>
        </a:graphic>
      </p:graphicFrame>
      <p:pic>
        <p:nvPicPr>
          <p:cNvPr id="900" name="Google Shape;900;p36"/>
          <p:cNvPicPr preferRelativeResize="0"/>
          <p:nvPr/>
        </p:nvPicPr>
        <p:blipFill>
          <a:blip r:embed="rId3">
            <a:alphaModFix/>
          </a:blip>
          <a:stretch>
            <a:fillRect/>
          </a:stretch>
        </p:blipFill>
        <p:spPr>
          <a:xfrm>
            <a:off x="3328475" y="248575"/>
            <a:ext cx="4100874" cy="928525"/>
          </a:xfrm>
          <a:prstGeom prst="rect">
            <a:avLst/>
          </a:prstGeom>
          <a:noFill/>
          <a:ln>
            <a:noFill/>
          </a:ln>
        </p:spPr>
      </p:pic>
      <p:sp>
        <p:nvSpPr>
          <p:cNvPr id="901" name="Google Shape;901;p36"/>
          <p:cNvSpPr/>
          <p:nvPr/>
        </p:nvSpPr>
        <p:spPr>
          <a:xfrm>
            <a:off x="777506" y="2407388"/>
            <a:ext cx="799800" cy="328800"/>
          </a:xfrm>
          <a:prstGeom prst="roundRect">
            <a:avLst>
              <a:gd fmla="val 16667" name="adj"/>
            </a:avLst>
          </a:prstGeom>
          <a:solidFill>
            <a:schemeClr val="accent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Lato"/>
                <a:ea typeface="Lato"/>
                <a:cs typeface="Lato"/>
                <a:sym typeface="Lato"/>
              </a:rPr>
              <a:t>Initiation</a:t>
            </a:r>
            <a:endParaRPr b="1" i="0" sz="1100" u="none" cap="none" strike="noStrike">
              <a:solidFill>
                <a:srgbClr val="FFFFFF"/>
              </a:solidFill>
              <a:latin typeface="Lato"/>
              <a:ea typeface="Lato"/>
              <a:cs typeface="Lato"/>
              <a:sym typeface="Lato"/>
            </a:endParaRPr>
          </a:p>
        </p:txBody>
      </p:sp>
      <p:sp>
        <p:nvSpPr>
          <p:cNvPr id="902" name="Google Shape;902;p36"/>
          <p:cNvSpPr/>
          <p:nvPr/>
        </p:nvSpPr>
        <p:spPr>
          <a:xfrm>
            <a:off x="1388075" y="2878950"/>
            <a:ext cx="1116900" cy="328800"/>
          </a:xfrm>
          <a:prstGeom prst="roundRect">
            <a:avLst>
              <a:gd fmla="val 16667" name="adj"/>
            </a:avLst>
          </a:prstGeom>
          <a:solidFill>
            <a:srgbClr val="1D9EAB"/>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Lato"/>
                <a:ea typeface="Lato"/>
                <a:cs typeface="Lato"/>
                <a:sym typeface="Lato"/>
              </a:rPr>
              <a:t>Planning</a:t>
            </a:r>
            <a:endParaRPr b="1" i="0" sz="1100" u="none" cap="none" strike="noStrike">
              <a:solidFill>
                <a:srgbClr val="FFFFFF"/>
              </a:solidFill>
              <a:latin typeface="Lato"/>
              <a:ea typeface="Lato"/>
              <a:cs typeface="Lato"/>
              <a:sym typeface="Lato"/>
            </a:endParaRPr>
          </a:p>
        </p:txBody>
      </p:sp>
      <p:sp>
        <p:nvSpPr>
          <p:cNvPr id="903" name="Google Shape;903;p36"/>
          <p:cNvSpPr/>
          <p:nvPr/>
        </p:nvSpPr>
        <p:spPr>
          <a:xfrm>
            <a:off x="2423575" y="3319825"/>
            <a:ext cx="1807500" cy="328800"/>
          </a:xfrm>
          <a:prstGeom prst="roundRect">
            <a:avLst>
              <a:gd fmla="val 16667" name="adj"/>
            </a:avLst>
          </a:prstGeom>
          <a:solidFill>
            <a:schemeClr val="accent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Lato"/>
                <a:ea typeface="Lato"/>
                <a:cs typeface="Lato"/>
                <a:sym typeface="Lato"/>
              </a:rPr>
              <a:t>Implementation - </a:t>
            </a:r>
            <a:r>
              <a:rPr b="1" lang="en" sz="1100">
                <a:solidFill>
                  <a:srgbClr val="FFFFFF"/>
                </a:solidFill>
                <a:latin typeface="Lato"/>
                <a:ea typeface="Lato"/>
                <a:cs typeface="Lato"/>
                <a:sym typeface="Lato"/>
              </a:rPr>
              <a:t>Phase 1</a:t>
            </a:r>
            <a:endParaRPr b="1" i="0" sz="1100" u="none" cap="none" strike="noStrike">
              <a:solidFill>
                <a:srgbClr val="FFFFFF"/>
              </a:solidFill>
              <a:latin typeface="Lato"/>
              <a:ea typeface="Lato"/>
              <a:cs typeface="Lato"/>
              <a:sym typeface="Lato"/>
            </a:endParaRPr>
          </a:p>
        </p:txBody>
      </p:sp>
      <p:sp>
        <p:nvSpPr>
          <p:cNvPr id="904" name="Google Shape;904;p36"/>
          <p:cNvSpPr/>
          <p:nvPr/>
        </p:nvSpPr>
        <p:spPr>
          <a:xfrm>
            <a:off x="2504975" y="3760700"/>
            <a:ext cx="4541700" cy="328800"/>
          </a:xfrm>
          <a:prstGeom prst="roundRect">
            <a:avLst>
              <a:gd fmla="val 16667" name="adj"/>
            </a:avLst>
          </a:prstGeom>
          <a:solidFill>
            <a:schemeClr val="accent5"/>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Lato"/>
                <a:ea typeface="Lato"/>
                <a:cs typeface="Lato"/>
                <a:sym typeface="Lato"/>
              </a:rPr>
              <a:t>Monitoring</a:t>
            </a:r>
            <a:endParaRPr b="1" i="0" sz="1100" u="none" cap="none" strike="noStrike">
              <a:solidFill>
                <a:srgbClr val="FFFFFF"/>
              </a:solidFill>
              <a:latin typeface="Lato"/>
              <a:ea typeface="Lato"/>
              <a:cs typeface="Lato"/>
              <a:sym typeface="Lato"/>
            </a:endParaRPr>
          </a:p>
        </p:txBody>
      </p:sp>
      <p:sp>
        <p:nvSpPr>
          <p:cNvPr id="905" name="Google Shape;905;p36"/>
          <p:cNvSpPr/>
          <p:nvPr/>
        </p:nvSpPr>
        <p:spPr>
          <a:xfrm>
            <a:off x="6696950" y="4195400"/>
            <a:ext cx="981000" cy="328800"/>
          </a:xfrm>
          <a:prstGeom prst="roundRect">
            <a:avLst>
              <a:gd fmla="val 16667" name="adj"/>
            </a:avLst>
          </a:prstGeom>
          <a:solidFill>
            <a:srgbClr val="37C2D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Lato"/>
                <a:ea typeface="Lato"/>
                <a:cs typeface="Lato"/>
                <a:sym typeface="Lato"/>
              </a:rPr>
              <a:t>Closing</a:t>
            </a:r>
            <a:endParaRPr b="1" i="0" sz="1100" u="none" cap="none" strike="noStrike">
              <a:solidFill>
                <a:srgbClr val="FFFFFF"/>
              </a:solidFill>
              <a:latin typeface="Lato"/>
              <a:ea typeface="Lato"/>
              <a:cs typeface="Lato"/>
              <a:sym typeface="Lato"/>
            </a:endParaRPr>
          </a:p>
        </p:txBody>
      </p:sp>
      <p:sp>
        <p:nvSpPr>
          <p:cNvPr id="906" name="Google Shape;906;p36"/>
          <p:cNvSpPr/>
          <p:nvPr/>
        </p:nvSpPr>
        <p:spPr>
          <a:xfrm>
            <a:off x="4303047" y="3319825"/>
            <a:ext cx="1807500" cy="328800"/>
          </a:xfrm>
          <a:prstGeom prst="roundRect">
            <a:avLst>
              <a:gd fmla="val 16667" name="adj"/>
            </a:avLst>
          </a:prstGeom>
          <a:solidFill>
            <a:schemeClr val="accent2"/>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1100"/>
              <a:buFont typeface="Arial"/>
              <a:buNone/>
            </a:pPr>
            <a:r>
              <a:rPr b="1" lang="en" sz="1100">
                <a:solidFill>
                  <a:schemeClr val="lt1"/>
                </a:solidFill>
                <a:latin typeface="Lato"/>
                <a:ea typeface="Lato"/>
                <a:cs typeface="Lato"/>
                <a:sym typeface="Lato"/>
              </a:rPr>
              <a:t>Implementation - Phase 2</a:t>
            </a:r>
            <a:endParaRPr b="1" sz="110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alesperson CV by Slidesgo">
  <a:themeElements>
    <a:clrScheme name="Simple Light">
      <a:dk1>
        <a:srgbClr val="000000"/>
      </a:dk1>
      <a:lt1>
        <a:srgbClr val="FFFFFF"/>
      </a:lt1>
      <a:dk2>
        <a:srgbClr val="595959"/>
      </a:dk2>
      <a:lt2>
        <a:srgbClr val="EEEEEE"/>
      </a:lt2>
      <a:accent1>
        <a:srgbClr val="D9F9FC"/>
      </a:accent1>
      <a:accent2>
        <a:srgbClr val="44E1F1"/>
      </a:accent2>
      <a:accent3>
        <a:srgbClr val="44C7F1"/>
      </a:accent3>
      <a:accent4>
        <a:srgbClr val="F6F6F4"/>
      </a:accent4>
      <a:accent5>
        <a:srgbClr val="BEBEBE"/>
      </a:accent5>
      <a:accent6>
        <a:srgbClr val="3F3F3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